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897" r:id="rId2"/>
  </p:sldMasterIdLst>
  <p:notesMasterIdLst>
    <p:notesMasterId r:id="rId43"/>
  </p:notesMasterIdLst>
  <p:handoutMasterIdLst>
    <p:handoutMasterId r:id="rId44"/>
  </p:handoutMasterIdLst>
  <p:sldIdLst>
    <p:sldId id="626" r:id="rId3"/>
    <p:sldId id="627" r:id="rId4"/>
    <p:sldId id="629" r:id="rId5"/>
    <p:sldId id="780" r:id="rId6"/>
    <p:sldId id="883" r:id="rId7"/>
    <p:sldId id="884" r:id="rId8"/>
    <p:sldId id="885" r:id="rId9"/>
    <p:sldId id="886" r:id="rId10"/>
    <p:sldId id="633" r:id="rId11"/>
    <p:sldId id="887" r:id="rId12"/>
    <p:sldId id="634" r:id="rId13"/>
    <p:sldId id="635" r:id="rId14"/>
    <p:sldId id="637" r:id="rId15"/>
    <p:sldId id="888" r:id="rId16"/>
    <p:sldId id="639" r:id="rId17"/>
    <p:sldId id="640" r:id="rId18"/>
    <p:sldId id="889" r:id="rId19"/>
    <p:sldId id="643" r:id="rId20"/>
    <p:sldId id="644" r:id="rId21"/>
    <p:sldId id="890" r:id="rId22"/>
    <p:sldId id="647" r:id="rId23"/>
    <p:sldId id="648" r:id="rId24"/>
    <p:sldId id="891" r:id="rId25"/>
    <p:sldId id="649" r:id="rId26"/>
    <p:sldId id="650" r:id="rId27"/>
    <p:sldId id="651" r:id="rId28"/>
    <p:sldId id="652" r:id="rId29"/>
    <p:sldId id="653" r:id="rId30"/>
    <p:sldId id="654" r:id="rId31"/>
    <p:sldId id="655" r:id="rId32"/>
    <p:sldId id="656" r:id="rId33"/>
    <p:sldId id="657" r:id="rId34"/>
    <p:sldId id="985" r:id="rId35"/>
    <p:sldId id="987" r:id="rId36"/>
    <p:sldId id="988" r:id="rId37"/>
    <p:sldId id="989" r:id="rId38"/>
    <p:sldId id="990" r:id="rId39"/>
    <p:sldId id="991" r:id="rId40"/>
    <p:sldId id="992" r:id="rId41"/>
    <p:sldId id="986" r:id="rId42"/>
  </p:sldIdLst>
  <p:sldSz cx="9144000" cy="6858000" type="screen4x3"/>
  <p:notesSz cx="6934200" cy="9232900"/>
  <p:custDataLst>
    <p:tags r:id="rId45"/>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8">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91" autoAdjust="0"/>
    <p:restoredTop sz="94927" autoAdjust="0"/>
  </p:normalViewPr>
  <p:slideViewPr>
    <p:cSldViewPr>
      <p:cViewPr varScale="1">
        <p:scale>
          <a:sx n="130" d="100"/>
          <a:sy n="130" d="100"/>
        </p:scale>
        <p:origin x="2225"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1584"/>
    </p:cViewPr>
  </p:sorterViewPr>
  <p:notesViewPr>
    <p:cSldViewPr>
      <p:cViewPr varScale="1">
        <p:scale>
          <a:sx n="79" d="100"/>
          <a:sy n="79" d="100"/>
        </p:scale>
        <p:origin x="-426" y="-78"/>
      </p:cViewPr>
      <p:guideLst>
        <p:guide orient="horz" pos="2908"/>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1963"/>
          </a:xfrm>
          <a:prstGeom prst="rect">
            <a:avLst/>
          </a:prstGeom>
        </p:spPr>
        <p:txBody>
          <a:bodyPr vert="horz" lIns="92382" tIns="46191" rIns="92382" bIns="46191" rtlCol="0"/>
          <a:lstStyle>
            <a:lvl1pPr algn="l">
              <a:defRPr sz="1200"/>
            </a:lvl1pPr>
          </a:lstStyle>
          <a:p>
            <a:pPr>
              <a:defRPr/>
            </a:pPr>
            <a:endParaRPr lang="en-US" dirty="0"/>
          </a:p>
        </p:txBody>
      </p:sp>
      <p:sp>
        <p:nvSpPr>
          <p:cNvPr id="3" name="Date Placeholder 2"/>
          <p:cNvSpPr>
            <a:spLocks noGrp="1"/>
          </p:cNvSpPr>
          <p:nvPr>
            <p:ph type="dt" sz="quarter" idx="1"/>
          </p:nvPr>
        </p:nvSpPr>
        <p:spPr>
          <a:xfrm>
            <a:off x="3927475" y="0"/>
            <a:ext cx="3005138" cy="461963"/>
          </a:xfrm>
          <a:prstGeom prst="rect">
            <a:avLst/>
          </a:prstGeom>
        </p:spPr>
        <p:txBody>
          <a:bodyPr vert="horz" lIns="92382" tIns="46191" rIns="92382" bIns="46191" rtlCol="0"/>
          <a:lstStyle>
            <a:lvl1pPr algn="r">
              <a:defRPr sz="1200"/>
            </a:lvl1pPr>
          </a:lstStyle>
          <a:p>
            <a:pPr>
              <a:defRPr/>
            </a:pPr>
            <a:fld id="{3A16939F-587A-4240-9331-12CB620FADB4}" type="datetimeFigureOut">
              <a:rPr lang="en-US"/>
              <a:pPr>
                <a:defRPr/>
              </a:pPr>
              <a:t>3/12/2020</a:t>
            </a:fld>
            <a:endParaRPr lang="en-US" dirty="0"/>
          </a:p>
        </p:txBody>
      </p:sp>
      <p:sp>
        <p:nvSpPr>
          <p:cNvPr id="4" name="Footer Placeholder 3"/>
          <p:cNvSpPr>
            <a:spLocks noGrp="1"/>
          </p:cNvSpPr>
          <p:nvPr>
            <p:ph type="ftr" sz="quarter" idx="2"/>
          </p:nvPr>
        </p:nvSpPr>
        <p:spPr>
          <a:xfrm>
            <a:off x="0" y="8769350"/>
            <a:ext cx="3005138" cy="461963"/>
          </a:xfrm>
          <a:prstGeom prst="rect">
            <a:avLst/>
          </a:prstGeom>
        </p:spPr>
        <p:txBody>
          <a:bodyPr vert="horz" lIns="92382" tIns="46191" rIns="92382" bIns="46191"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927475" y="8769350"/>
            <a:ext cx="3005138" cy="461963"/>
          </a:xfrm>
          <a:prstGeom prst="rect">
            <a:avLst/>
          </a:prstGeom>
        </p:spPr>
        <p:txBody>
          <a:bodyPr vert="horz" lIns="92382" tIns="46191" rIns="92382" bIns="46191" rtlCol="0" anchor="b"/>
          <a:lstStyle>
            <a:lvl1pPr algn="r">
              <a:defRPr sz="1200"/>
            </a:lvl1pPr>
          </a:lstStyle>
          <a:p>
            <a:pPr>
              <a:defRPr/>
            </a:pPr>
            <a:fld id="{5E60B868-95F8-47B3-A673-827DBA03BE82}" type="slidenum">
              <a:rPr lang="en-US"/>
              <a:pPr>
                <a:defRPr/>
              </a:pPr>
              <a:t>‹#›</a:t>
            </a:fld>
            <a:endParaRPr lang="en-US" dirty="0"/>
          </a:p>
        </p:txBody>
      </p:sp>
    </p:spTree>
    <p:extLst>
      <p:ext uri="{BB962C8B-B14F-4D97-AF65-F5344CB8AC3E}">
        <p14:creationId xmlns:p14="http://schemas.microsoft.com/office/powerpoint/2010/main" val="31817331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1963"/>
          </a:xfrm>
          <a:prstGeom prst="rect">
            <a:avLst/>
          </a:prstGeom>
        </p:spPr>
        <p:txBody>
          <a:bodyPr vert="horz" lIns="92382" tIns="46191" rIns="92382" bIns="46191" rtlCol="0"/>
          <a:lstStyle>
            <a:lvl1pPr algn="l">
              <a:defRPr sz="1200"/>
            </a:lvl1pPr>
          </a:lstStyle>
          <a:p>
            <a:pPr>
              <a:defRPr/>
            </a:pPr>
            <a:endParaRPr lang="en-US" dirty="0"/>
          </a:p>
        </p:txBody>
      </p:sp>
      <p:sp>
        <p:nvSpPr>
          <p:cNvPr id="3" name="Date Placeholder 2"/>
          <p:cNvSpPr>
            <a:spLocks noGrp="1"/>
          </p:cNvSpPr>
          <p:nvPr>
            <p:ph type="dt" idx="1"/>
          </p:nvPr>
        </p:nvSpPr>
        <p:spPr>
          <a:xfrm>
            <a:off x="3927475" y="0"/>
            <a:ext cx="3005138" cy="461963"/>
          </a:xfrm>
          <a:prstGeom prst="rect">
            <a:avLst/>
          </a:prstGeom>
        </p:spPr>
        <p:txBody>
          <a:bodyPr vert="horz" lIns="92382" tIns="46191" rIns="92382" bIns="46191" rtlCol="0"/>
          <a:lstStyle>
            <a:lvl1pPr algn="r">
              <a:defRPr sz="1200"/>
            </a:lvl1pPr>
          </a:lstStyle>
          <a:p>
            <a:pPr>
              <a:defRPr/>
            </a:pPr>
            <a:fld id="{105DC350-CFCE-441F-8332-6289CB07CF7D}" type="datetimeFigureOut">
              <a:rPr lang="en-US"/>
              <a:pPr>
                <a:defRPr/>
              </a:pPr>
              <a:t>3/12/2020</a:t>
            </a:fld>
            <a:endParaRPr lang="en-US" dirty="0"/>
          </a:p>
        </p:txBody>
      </p:sp>
      <p:sp>
        <p:nvSpPr>
          <p:cNvPr id="4" name="Slide Image Placeholder 3"/>
          <p:cNvSpPr>
            <a:spLocks noGrp="1" noRot="1" noChangeAspect="1"/>
          </p:cNvSpPr>
          <p:nvPr>
            <p:ph type="sldImg" idx="2"/>
          </p:nvPr>
        </p:nvSpPr>
        <p:spPr>
          <a:xfrm>
            <a:off x="1158875" y="692150"/>
            <a:ext cx="4616450" cy="3462338"/>
          </a:xfrm>
          <a:prstGeom prst="rect">
            <a:avLst/>
          </a:prstGeom>
          <a:noFill/>
          <a:ln w="12700">
            <a:solidFill>
              <a:prstClr val="black"/>
            </a:solidFill>
          </a:ln>
        </p:spPr>
        <p:txBody>
          <a:bodyPr vert="horz" lIns="92382" tIns="46191" rIns="92382" bIns="46191" rtlCol="0" anchor="ctr"/>
          <a:lstStyle/>
          <a:p>
            <a:pPr lvl="0"/>
            <a:endParaRPr lang="en-US" noProof="0" dirty="0"/>
          </a:p>
        </p:txBody>
      </p:sp>
      <p:sp>
        <p:nvSpPr>
          <p:cNvPr id="5" name="Notes Placeholder 4"/>
          <p:cNvSpPr>
            <a:spLocks noGrp="1"/>
          </p:cNvSpPr>
          <p:nvPr>
            <p:ph type="body" sz="quarter" idx="3"/>
          </p:nvPr>
        </p:nvSpPr>
        <p:spPr>
          <a:xfrm>
            <a:off x="693738" y="4386263"/>
            <a:ext cx="5546725" cy="4154487"/>
          </a:xfrm>
          <a:prstGeom prst="rect">
            <a:avLst/>
          </a:prstGeom>
        </p:spPr>
        <p:txBody>
          <a:bodyPr vert="horz" lIns="92382" tIns="46191" rIns="92382" bIns="4619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69350"/>
            <a:ext cx="3005138" cy="461963"/>
          </a:xfrm>
          <a:prstGeom prst="rect">
            <a:avLst/>
          </a:prstGeom>
        </p:spPr>
        <p:txBody>
          <a:bodyPr vert="horz" lIns="92382" tIns="46191" rIns="92382" bIns="46191"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27475" y="8769350"/>
            <a:ext cx="3005138" cy="461963"/>
          </a:xfrm>
          <a:prstGeom prst="rect">
            <a:avLst/>
          </a:prstGeom>
        </p:spPr>
        <p:txBody>
          <a:bodyPr vert="horz" lIns="92382" tIns="46191" rIns="92382" bIns="46191" rtlCol="0" anchor="b"/>
          <a:lstStyle>
            <a:lvl1pPr algn="r">
              <a:defRPr sz="1200"/>
            </a:lvl1pPr>
          </a:lstStyle>
          <a:p>
            <a:pPr>
              <a:defRPr/>
            </a:pPr>
            <a:fld id="{CEE8CD96-12F0-4F50-8C18-2E4810E31FF5}" type="slidenum">
              <a:rPr lang="en-US"/>
              <a:pPr>
                <a:defRPr/>
              </a:pPr>
              <a:t>‹#›</a:t>
            </a:fld>
            <a:endParaRPr lang="en-US" dirty="0"/>
          </a:p>
        </p:txBody>
      </p:sp>
    </p:spTree>
    <p:extLst>
      <p:ext uri="{BB962C8B-B14F-4D97-AF65-F5344CB8AC3E}">
        <p14:creationId xmlns:p14="http://schemas.microsoft.com/office/powerpoint/2010/main" val="41387120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63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194B1C2-DDDA-4AAA-808A-C3F034CA5AB0}"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418" name="Slide Image Placeholder 1"/>
          <p:cNvSpPr>
            <a:spLocks noGrp="1" noRot="1" noChangeAspect="1" noTextEdit="1"/>
          </p:cNvSpPr>
          <p:nvPr>
            <p:ph type="sldImg"/>
          </p:nvPr>
        </p:nvSpPr>
        <p:spPr bwMode="auto">
          <a:noFill/>
          <a:ln>
            <a:solidFill>
              <a:srgbClr val="000000"/>
            </a:solidFill>
            <a:miter lim="800000"/>
            <a:headEnd/>
            <a:tailEnd/>
          </a:ln>
        </p:spPr>
      </p:sp>
      <p:sp>
        <p:nvSpPr>
          <p:cNvPr id="5724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724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229D7D-902B-4667-8D16-D7233FD9F2ED}"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42" name="Slide Image Placeholder 1"/>
          <p:cNvSpPr>
            <a:spLocks noGrp="1" noRot="1" noChangeAspect="1" noTextEdit="1"/>
          </p:cNvSpPr>
          <p:nvPr>
            <p:ph type="sldImg"/>
          </p:nvPr>
        </p:nvSpPr>
        <p:spPr bwMode="auto">
          <a:noFill/>
          <a:ln>
            <a:solidFill>
              <a:srgbClr val="000000"/>
            </a:solidFill>
            <a:miter lim="800000"/>
            <a:headEnd/>
            <a:tailEnd/>
          </a:ln>
        </p:spPr>
      </p:sp>
      <p:sp>
        <p:nvSpPr>
          <p:cNvPr id="5734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73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38FF437-EBF6-4B80-B8A7-E9FA414F0596}"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6" name="Slide Image Placeholder 1"/>
          <p:cNvSpPr>
            <a:spLocks noGrp="1" noRot="1" noChangeAspect="1" noTextEdit="1"/>
          </p:cNvSpPr>
          <p:nvPr>
            <p:ph type="sldImg"/>
          </p:nvPr>
        </p:nvSpPr>
        <p:spPr bwMode="auto">
          <a:noFill/>
          <a:ln>
            <a:solidFill>
              <a:srgbClr val="000000"/>
            </a:solidFill>
            <a:miter lim="800000"/>
            <a:headEnd/>
            <a:tailEnd/>
          </a:ln>
        </p:spPr>
      </p:sp>
      <p:sp>
        <p:nvSpPr>
          <p:cNvPr id="5744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744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DA915C9-B503-4119-B4C2-4DC2D4C58F04}"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0" name="Slide Image Placeholder 1"/>
          <p:cNvSpPr>
            <a:spLocks noGrp="1" noRot="1" noChangeAspect="1" noTextEdit="1"/>
          </p:cNvSpPr>
          <p:nvPr>
            <p:ph type="sldImg"/>
          </p:nvPr>
        </p:nvSpPr>
        <p:spPr bwMode="auto">
          <a:noFill/>
          <a:ln>
            <a:solidFill>
              <a:srgbClr val="000000"/>
            </a:solidFill>
            <a:miter lim="800000"/>
            <a:headEnd/>
            <a:tailEnd/>
          </a:ln>
        </p:spPr>
      </p:sp>
      <p:sp>
        <p:nvSpPr>
          <p:cNvPr id="5754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75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2346A76-9364-48E3-ADE3-7559395B9F5A}"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Slide Image Placeholder 1"/>
          <p:cNvSpPr>
            <a:spLocks noGrp="1" noRot="1" noChangeAspect="1" noTextEdit="1"/>
          </p:cNvSpPr>
          <p:nvPr>
            <p:ph type="sldImg"/>
          </p:nvPr>
        </p:nvSpPr>
        <p:spPr bwMode="auto">
          <a:noFill/>
          <a:ln>
            <a:solidFill>
              <a:srgbClr val="000000"/>
            </a:solidFill>
            <a:miter lim="800000"/>
            <a:headEnd/>
            <a:tailEnd/>
          </a:ln>
        </p:spPr>
      </p:sp>
      <p:sp>
        <p:nvSpPr>
          <p:cNvPr id="57651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Discuss courtesy on the water to other boaters and people near the shoreline.  You are legally responsible for damage and injuries caused by the wake of your boat or PWC.</a:t>
            </a:r>
          </a:p>
        </p:txBody>
      </p:sp>
      <p:sp>
        <p:nvSpPr>
          <p:cNvPr id="5765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2163B7-9CAC-4D26-B72E-B43A08315E02}"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Slide Image Placeholder 1"/>
          <p:cNvSpPr>
            <a:spLocks noGrp="1" noRot="1" noChangeAspect="1" noTextEdit="1"/>
          </p:cNvSpPr>
          <p:nvPr>
            <p:ph type="sldImg"/>
          </p:nvPr>
        </p:nvSpPr>
        <p:spPr bwMode="auto">
          <a:noFill/>
          <a:ln>
            <a:solidFill>
              <a:srgbClr val="000000"/>
            </a:solidFill>
            <a:miter lim="800000"/>
            <a:headEnd/>
            <a:tailEnd/>
          </a:ln>
        </p:spPr>
      </p:sp>
      <p:sp>
        <p:nvSpPr>
          <p:cNvPr id="5775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77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EA5C121-EE38-431E-9AAE-D9792EA4D6CA}"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2" name="Slide Image Placeholder 1"/>
          <p:cNvSpPr>
            <a:spLocks noGrp="1" noRot="1" noChangeAspect="1" noTextEdit="1"/>
          </p:cNvSpPr>
          <p:nvPr>
            <p:ph type="sldImg"/>
          </p:nvPr>
        </p:nvSpPr>
        <p:spPr bwMode="auto">
          <a:noFill/>
          <a:ln>
            <a:solidFill>
              <a:srgbClr val="000000"/>
            </a:solidFill>
            <a:miter lim="800000"/>
            <a:headEnd/>
            <a:tailEnd/>
          </a:ln>
        </p:spPr>
      </p:sp>
      <p:sp>
        <p:nvSpPr>
          <p:cNvPr id="5785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785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DED6517-A31F-4DF6-8CDC-C3108B1C50CA}"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a:ln/>
        </p:spPr>
        <p:txBody>
          <a:bodyPr/>
          <a:lstStyle/>
          <a:p>
            <a:pPr marL="346395" indent="-346395">
              <a:lnSpc>
                <a:spcPct val="105000"/>
              </a:lnSpc>
              <a:spcBef>
                <a:spcPct val="125000"/>
              </a:spcBef>
              <a:buClr>
                <a:srgbClr val="009900"/>
              </a:buClr>
              <a:buSzPct val="110000"/>
              <a:buFont typeface="Wingdings" pitchFamily="2" charset="2"/>
              <a:buChar char="n"/>
              <a:defRPr/>
            </a:pPr>
            <a:r>
              <a:rPr lang="en-US" sz="2500" kern="0" dirty="0">
                <a:solidFill>
                  <a:srgbClr val="000000"/>
                </a:solidFill>
                <a:latin typeface="Arial"/>
                <a:cs typeface="Times New Roman" pitchFamily="18" charset="0"/>
              </a:rPr>
              <a:t>Discuss the</a:t>
            </a:r>
            <a:r>
              <a:rPr lang="en-US" sz="2500" kern="0" baseline="0" dirty="0">
                <a:solidFill>
                  <a:srgbClr val="000000"/>
                </a:solidFill>
                <a:latin typeface="Arial"/>
                <a:cs typeface="Times New Roman" pitchFamily="18" charset="0"/>
              </a:rPr>
              <a:t> dangers of low-head dams both above and below the dam.  Explain how to get out of the wash of the dam if you go under water.</a:t>
            </a:r>
            <a:endParaRPr lang="en-US" sz="2500" kern="0" dirty="0">
              <a:solidFill>
                <a:srgbClr val="000000"/>
              </a:solidFill>
              <a:latin typeface="Arial"/>
              <a:cs typeface="Times New Roman" pitchFamily="18" charset="0"/>
            </a:endParaRPr>
          </a:p>
        </p:txBody>
      </p:sp>
      <p:sp>
        <p:nvSpPr>
          <p:cNvPr id="5795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046DB9F-1BD4-4EAD-A3EB-6E49D407F818}"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10" name="Slide Image Placeholder 1"/>
          <p:cNvSpPr>
            <a:spLocks noGrp="1" noRot="1" noChangeAspect="1" noTextEdit="1"/>
          </p:cNvSpPr>
          <p:nvPr>
            <p:ph type="sldImg"/>
          </p:nvPr>
        </p:nvSpPr>
        <p:spPr bwMode="auto">
          <a:noFill/>
          <a:ln>
            <a:solidFill>
              <a:srgbClr val="000000"/>
            </a:solidFill>
            <a:miter lim="800000"/>
            <a:headEnd/>
            <a:tailEnd/>
          </a:ln>
        </p:spPr>
      </p:sp>
      <p:sp>
        <p:nvSpPr>
          <p:cNvPr id="58061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Review your state’s specific</a:t>
            </a:r>
            <a:r>
              <a:rPr lang="en-US" baseline="0" dirty="0"/>
              <a:t> laws regulating skiing and towing people.</a:t>
            </a:r>
            <a:endParaRPr lang="en-US" dirty="0"/>
          </a:p>
        </p:txBody>
      </p:sp>
      <p:sp>
        <p:nvSpPr>
          <p:cNvPr id="580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F21858B-D01B-4690-9053-E51DB04B9B1E}"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Slide Image Placeholder 1"/>
          <p:cNvSpPr>
            <a:spLocks noGrp="1" noRot="1" noChangeAspect="1" noTextEdit="1"/>
          </p:cNvSpPr>
          <p:nvPr>
            <p:ph type="sldImg"/>
          </p:nvPr>
        </p:nvSpPr>
        <p:spPr bwMode="auto">
          <a:noFill/>
          <a:ln>
            <a:solidFill>
              <a:srgbClr val="000000"/>
            </a:solidFill>
            <a:miter lim="800000"/>
            <a:headEnd/>
            <a:tailEnd/>
          </a:ln>
        </p:spPr>
      </p:sp>
      <p:sp>
        <p:nvSpPr>
          <p:cNvPr id="5816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816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AD2377D-90FA-446E-BA2B-9331D009ED1B}"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4226" name="Slide Image Placeholder 1"/>
          <p:cNvSpPr>
            <a:spLocks noGrp="1" noRot="1" noChangeAspect="1" noTextEdit="1"/>
          </p:cNvSpPr>
          <p:nvPr>
            <p:ph type="sldImg"/>
          </p:nvPr>
        </p:nvSpPr>
        <p:spPr bwMode="auto">
          <a:noFill/>
          <a:ln>
            <a:solidFill>
              <a:srgbClr val="000000"/>
            </a:solidFill>
            <a:miter lim="800000"/>
            <a:headEnd/>
            <a:tailEnd/>
          </a:ln>
        </p:spPr>
      </p:sp>
      <p:sp>
        <p:nvSpPr>
          <p:cNvPr id="564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64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F7739B0-2279-4FF0-9D96-F254958F4BCE}"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658" name="Slide Image Placeholder 1"/>
          <p:cNvSpPr>
            <a:spLocks noGrp="1" noRot="1" noChangeAspect="1" noTextEdit="1"/>
          </p:cNvSpPr>
          <p:nvPr>
            <p:ph type="sldImg"/>
          </p:nvPr>
        </p:nvSpPr>
        <p:spPr bwMode="auto">
          <a:noFill/>
          <a:ln>
            <a:solidFill>
              <a:srgbClr val="000000"/>
            </a:solidFill>
            <a:miter lim="800000"/>
            <a:headEnd/>
            <a:tailEnd/>
          </a:ln>
        </p:spPr>
      </p:sp>
      <p:sp>
        <p:nvSpPr>
          <p:cNvPr id="58265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Does your state require a skier-down flag?</a:t>
            </a:r>
          </a:p>
        </p:txBody>
      </p:sp>
      <p:sp>
        <p:nvSpPr>
          <p:cNvPr id="5826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6BB7077-DD6C-4647-8A96-F39E367509B5}"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2" name="Slide Image Placeholder 1"/>
          <p:cNvSpPr>
            <a:spLocks noGrp="1" noRot="1" noChangeAspect="1" noTextEdit="1"/>
          </p:cNvSpPr>
          <p:nvPr>
            <p:ph type="sldImg"/>
          </p:nvPr>
        </p:nvSpPr>
        <p:spPr bwMode="auto">
          <a:noFill/>
          <a:ln>
            <a:solidFill>
              <a:srgbClr val="000000"/>
            </a:solidFill>
            <a:miter lim="800000"/>
            <a:headEnd/>
            <a:tailEnd/>
          </a:ln>
        </p:spPr>
      </p:sp>
      <p:sp>
        <p:nvSpPr>
          <p:cNvPr id="5836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836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5A4D04E-A99E-4701-9F27-B732AED629A5}"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Slide Image Placeholder 1"/>
          <p:cNvSpPr>
            <a:spLocks noGrp="1" noRot="1" noChangeAspect="1" noTextEdit="1"/>
          </p:cNvSpPr>
          <p:nvPr>
            <p:ph type="sldImg"/>
          </p:nvPr>
        </p:nvSpPr>
        <p:spPr bwMode="auto">
          <a:noFill/>
          <a:ln>
            <a:solidFill>
              <a:srgbClr val="000000"/>
            </a:solidFill>
            <a:miter lim="800000"/>
            <a:headEnd/>
            <a:tailEnd/>
          </a:ln>
        </p:spPr>
      </p:sp>
      <p:sp>
        <p:nvSpPr>
          <p:cNvPr id="5857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857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B49E042-BF70-4108-9C59-9F28B9F55549}"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Slide Image Placeholder 1"/>
          <p:cNvSpPr>
            <a:spLocks noGrp="1" noRot="1" noChangeAspect="1" noTextEdit="1"/>
          </p:cNvSpPr>
          <p:nvPr>
            <p:ph type="sldImg"/>
          </p:nvPr>
        </p:nvSpPr>
        <p:spPr bwMode="auto">
          <a:noFill/>
          <a:ln>
            <a:solidFill>
              <a:srgbClr val="000000"/>
            </a:solidFill>
            <a:miter lim="800000"/>
            <a:headEnd/>
            <a:tailEnd/>
          </a:ln>
        </p:spPr>
      </p:sp>
      <p:sp>
        <p:nvSpPr>
          <p:cNvPr id="5867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867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101B1D-4397-4B52-A864-CBB6563C97FA}"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8" name="Slide Image Placeholder 1"/>
          <p:cNvSpPr>
            <a:spLocks noGrp="1" noRot="1" noChangeAspect="1" noTextEdit="1"/>
          </p:cNvSpPr>
          <p:nvPr>
            <p:ph type="sldImg"/>
          </p:nvPr>
        </p:nvSpPr>
        <p:spPr bwMode="auto">
          <a:noFill/>
          <a:ln>
            <a:solidFill>
              <a:srgbClr val="000000"/>
            </a:solidFill>
            <a:miter lim="800000"/>
            <a:headEnd/>
            <a:tailEnd/>
          </a:ln>
        </p:spPr>
      </p:sp>
      <p:sp>
        <p:nvSpPr>
          <p:cNvPr id="58777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Review your state’s rule regarding the use of diver-down flags</a:t>
            </a:r>
            <a:r>
              <a:rPr lang="en-US" baseline="0" dirty="0"/>
              <a:t> and alpha flags.  The NAV Rules do give some specific requirements form recreational vessels engages in diving and snorkeling.  During the day the vessel must exhibit “Alpha” flag.  Each state may have a specific requirement regarding the use of the diver-down flag, specifically regarding the distance the boater must remain away from </a:t>
            </a:r>
            <a:r>
              <a:rPr lang="en-US" baseline="0"/>
              <a:t>the flag.</a:t>
            </a:r>
            <a:endParaRPr lang="en-US" dirty="0"/>
          </a:p>
        </p:txBody>
      </p:sp>
      <p:sp>
        <p:nvSpPr>
          <p:cNvPr id="5877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612D32E-7987-4D9E-AFAC-1E7791BA74B9}"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2" name="Slide Image Placeholder 1"/>
          <p:cNvSpPr>
            <a:spLocks noGrp="1" noRot="1" noChangeAspect="1" noTextEdit="1"/>
          </p:cNvSpPr>
          <p:nvPr>
            <p:ph type="sldImg"/>
          </p:nvPr>
        </p:nvSpPr>
        <p:spPr bwMode="auto">
          <a:noFill/>
          <a:ln>
            <a:solidFill>
              <a:srgbClr val="000000"/>
            </a:solidFill>
            <a:miter lim="800000"/>
            <a:headEnd/>
            <a:tailEnd/>
          </a:ln>
        </p:spPr>
      </p:sp>
      <p:sp>
        <p:nvSpPr>
          <p:cNvPr id="5888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888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DFB869D-9018-4866-B9ED-43DE7D8C75CD}"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6" name="Slide Image Placeholder 1"/>
          <p:cNvSpPr>
            <a:spLocks noGrp="1" noRot="1" noChangeAspect="1" noTextEdit="1"/>
          </p:cNvSpPr>
          <p:nvPr>
            <p:ph type="sldImg"/>
          </p:nvPr>
        </p:nvSpPr>
        <p:spPr bwMode="auto">
          <a:noFill/>
          <a:ln>
            <a:solidFill>
              <a:srgbClr val="000000"/>
            </a:solidFill>
            <a:miter lim="800000"/>
            <a:headEnd/>
            <a:tailEnd/>
          </a:ln>
        </p:spPr>
      </p:sp>
      <p:sp>
        <p:nvSpPr>
          <p:cNvPr id="5898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898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2AD88B6-44C3-4C02-A2B5-C6575885968F}"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Slide Image Placeholder 1"/>
          <p:cNvSpPr>
            <a:spLocks noGrp="1" noRot="1" noChangeAspect="1" noTextEdit="1"/>
          </p:cNvSpPr>
          <p:nvPr>
            <p:ph type="sldImg"/>
          </p:nvPr>
        </p:nvSpPr>
        <p:spPr bwMode="auto">
          <a:noFill/>
          <a:ln>
            <a:solidFill>
              <a:srgbClr val="000000"/>
            </a:solidFill>
            <a:miter lim="800000"/>
            <a:headEnd/>
            <a:tailEnd/>
          </a:ln>
        </p:spPr>
      </p:sp>
      <p:sp>
        <p:nvSpPr>
          <p:cNvPr id="5908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908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2A590BC-F931-4371-B252-3D58247AF5E5}"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Slide Image Placeholder 1"/>
          <p:cNvSpPr>
            <a:spLocks noGrp="1" noRot="1" noChangeAspect="1" noTextEdit="1"/>
          </p:cNvSpPr>
          <p:nvPr>
            <p:ph type="sldImg"/>
          </p:nvPr>
        </p:nvSpPr>
        <p:spPr bwMode="auto">
          <a:noFill/>
          <a:ln>
            <a:solidFill>
              <a:srgbClr val="000000"/>
            </a:solidFill>
            <a:miter lim="800000"/>
            <a:headEnd/>
            <a:tailEnd/>
          </a:ln>
        </p:spPr>
      </p:sp>
      <p:sp>
        <p:nvSpPr>
          <p:cNvPr id="5918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918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54AC015-DAB7-4064-8B0D-663AA15FB5EA}"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Slide Image Placeholder 1"/>
          <p:cNvSpPr>
            <a:spLocks noGrp="1" noRot="1" noChangeAspect="1" noTextEdit="1"/>
          </p:cNvSpPr>
          <p:nvPr>
            <p:ph type="sldImg"/>
          </p:nvPr>
        </p:nvSpPr>
        <p:spPr bwMode="auto">
          <a:noFill/>
          <a:ln>
            <a:solidFill>
              <a:srgbClr val="000000"/>
            </a:solidFill>
            <a:miter lim="800000"/>
            <a:headEnd/>
            <a:tailEnd/>
          </a:ln>
        </p:spPr>
      </p:sp>
      <p:sp>
        <p:nvSpPr>
          <p:cNvPr id="5928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929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D9E609A-FDA4-42F1-A78C-9E70F3FE2767}"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5250" name="Slide Image Placeholder 1"/>
          <p:cNvSpPr>
            <a:spLocks noGrp="1" noRot="1" noChangeAspect="1" noTextEdit="1"/>
          </p:cNvSpPr>
          <p:nvPr>
            <p:ph type="sldImg"/>
          </p:nvPr>
        </p:nvSpPr>
        <p:spPr bwMode="auto">
          <a:noFill/>
          <a:ln>
            <a:solidFill>
              <a:srgbClr val="000000"/>
            </a:solidFill>
            <a:miter lim="800000"/>
            <a:headEnd/>
            <a:tailEnd/>
          </a:ln>
        </p:spPr>
      </p:sp>
      <p:sp>
        <p:nvSpPr>
          <p:cNvPr id="565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65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DF367E-D48B-4375-8AB9-C54FA61B9F61}"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Slide Image Placeholder 1"/>
          <p:cNvSpPr>
            <a:spLocks noGrp="1" noRot="1" noChangeAspect="1" noTextEdit="1"/>
          </p:cNvSpPr>
          <p:nvPr>
            <p:ph type="sldImg"/>
          </p:nvPr>
        </p:nvSpPr>
        <p:spPr bwMode="auto">
          <a:noFill/>
          <a:ln>
            <a:solidFill>
              <a:srgbClr val="000000"/>
            </a:solidFill>
            <a:miter lim="800000"/>
            <a:headEnd/>
            <a:tailEnd/>
          </a:ln>
        </p:spPr>
      </p:sp>
      <p:sp>
        <p:nvSpPr>
          <p:cNvPr id="5939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939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365BD6F-6FC5-4D56-A2EB-2308746B45AD}" type="slidenum">
              <a:rPr lang="en-US" smtClean="0"/>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Slide Image Placeholder 1"/>
          <p:cNvSpPr>
            <a:spLocks noGrp="1" noRot="1" noChangeAspect="1" noTextEdit="1"/>
          </p:cNvSpPr>
          <p:nvPr>
            <p:ph type="sldImg"/>
          </p:nvPr>
        </p:nvSpPr>
        <p:spPr bwMode="auto">
          <a:noFill/>
          <a:ln>
            <a:solidFill>
              <a:srgbClr val="000000"/>
            </a:solidFill>
            <a:miter lim="800000"/>
            <a:headEnd/>
            <a:tailEnd/>
          </a:ln>
        </p:spPr>
      </p:sp>
      <p:sp>
        <p:nvSpPr>
          <p:cNvPr id="5949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949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1DCEDFE-D597-496A-83B1-2862DCEF146E}" type="slidenum">
              <a:rPr lang="en-US" smtClean="0"/>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Slide Image Placeholder 1"/>
          <p:cNvSpPr>
            <a:spLocks noGrp="1" noRot="1" noChangeAspect="1" noTextEdit="1"/>
          </p:cNvSpPr>
          <p:nvPr>
            <p:ph type="sldImg"/>
          </p:nvPr>
        </p:nvSpPr>
        <p:spPr bwMode="auto">
          <a:noFill/>
          <a:ln>
            <a:solidFill>
              <a:srgbClr val="000000"/>
            </a:solidFill>
            <a:miter lim="800000"/>
            <a:headEnd/>
            <a:tailEnd/>
          </a:ln>
        </p:spPr>
      </p:sp>
      <p:sp>
        <p:nvSpPr>
          <p:cNvPr id="5959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95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FFE9499-F874-44FF-97B2-2E1598CCB497}" type="slidenum">
              <a:rPr lang="en-US" smtClean="0"/>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63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194B1C2-DDDA-4AAA-808A-C3F034CA5AB0}" type="slidenum">
              <a:rPr lang="en-US" smtClean="0"/>
              <a:pPr/>
              <a:t>40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274" name="Slide Image Placeholder 1"/>
          <p:cNvSpPr>
            <a:spLocks noGrp="1" noRot="1" noChangeAspect="1" noTextEdit="1"/>
          </p:cNvSpPr>
          <p:nvPr>
            <p:ph type="sldImg"/>
          </p:nvPr>
        </p:nvSpPr>
        <p:spPr bwMode="auto">
          <a:noFill/>
          <a:ln>
            <a:solidFill>
              <a:srgbClr val="000000"/>
            </a:solidFill>
            <a:miter lim="800000"/>
            <a:headEnd/>
            <a:tailEnd/>
          </a:ln>
        </p:spPr>
      </p:sp>
      <p:sp>
        <p:nvSpPr>
          <p:cNvPr id="566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66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C66C8F0-7047-4FCA-A833-E75AD69BF931}"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298" name="Slide Image Placeholder 1"/>
          <p:cNvSpPr>
            <a:spLocks noGrp="1" noRot="1" noChangeAspect="1" noTextEdit="1"/>
          </p:cNvSpPr>
          <p:nvPr>
            <p:ph type="sldImg"/>
          </p:nvPr>
        </p:nvSpPr>
        <p:spPr bwMode="auto">
          <a:noFill/>
          <a:ln>
            <a:solidFill>
              <a:srgbClr val="000000"/>
            </a:solidFill>
            <a:miter lim="800000"/>
            <a:headEnd/>
            <a:tailEnd/>
          </a:ln>
        </p:spPr>
      </p:sp>
      <p:sp>
        <p:nvSpPr>
          <p:cNvPr id="56729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As the captain</a:t>
            </a:r>
            <a:r>
              <a:rPr lang="en-US" baseline="0" dirty="0"/>
              <a:t> of your vessel, you are responsible for the safety and comfort of all those aboard your boat.</a:t>
            </a:r>
            <a:endParaRPr lang="en-US" dirty="0"/>
          </a:p>
        </p:txBody>
      </p:sp>
      <p:sp>
        <p:nvSpPr>
          <p:cNvPr id="567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4BDCC93-000D-4950-9269-A4E4573FCE00}"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83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68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78413F9-FBEB-424F-8164-5C2CFD88AF84}"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346" name="Slide Image Placeholder 1"/>
          <p:cNvSpPr>
            <a:spLocks noGrp="1" noRot="1" noChangeAspect="1" noTextEdit="1"/>
          </p:cNvSpPr>
          <p:nvPr>
            <p:ph type="sldImg"/>
          </p:nvPr>
        </p:nvSpPr>
        <p:spPr bwMode="auto">
          <a:noFill/>
          <a:ln>
            <a:solidFill>
              <a:srgbClr val="000000"/>
            </a:solidFill>
            <a:miter lim="800000"/>
            <a:headEnd/>
            <a:tailEnd/>
          </a:ln>
        </p:spPr>
      </p:sp>
      <p:sp>
        <p:nvSpPr>
          <p:cNvPr id="5693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69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D7E1E43-5D75-4945-81DA-1742B74A9033}"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370" name="Slide Image Placeholder 1"/>
          <p:cNvSpPr>
            <a:spLocks noGrp="1" noRot="1" noChangeAspect="1" noTextEdit="1"/>
          </p:cNvSpPr>
          <p:nvPr>
            <p:ph type="sldImg"/>
          </p:nvPr>
        </p:nvSpPr>
        <p:spPr bwMode="auto">
          <a:noFill/>
          <a:ln>
            <a:solidFill>
              <a:srgbClr val="000000"/>
            </a:solidFill>
            <a:miter lim="800000"/>
            <a:headEnd/>
            <a:tailEnd/>
          </a:ln>
        </p:spPr>
      </p:sp>
      <p:sp>
        <p:nvSpPr>
          <p:cNvPr id="5703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70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C1D8826-67BF-4156-864C-0F8D3A06B556}"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394" name="Slide Image Placeholder 1"/>
          <p:cNvSpPr>
            <a:spLocks noGrp="1" noRot="1" noChangeAspect="1" noTextEdit="1"/>
          </p:cNvSpPr>
          <p:nvPr>
            <p:ph type="sldImg"/>
          </p:nvPr>
        </p:nvSpPr>
        <p:spPr bwMode="auto">
          <a:noFill/>
          <a:ln>
            <a:solidFill>
              <a:srgbClr val="000000"/>
            </a:solidFill>
            <a:miter lim="800000"/>
            <a:headEnd/>
            <a:tailEnd/>
          </a:ln>
        </p:spPr>
      </p:sp>
      <p:sp>
        <p:nvSpPr>
          <p:cNvPr id="5713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571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5E5B4E-6105-4FF6-8D81-ACB5DFB4DDCE}"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pyright">
    <p:spTree>
      <p:nvGrpSpPr>
        <p:cNvPr id="1" name=""/>
        <p:cNvGrpSpPr/>
        <p:nvPr/>
      </p:nvGrpSpPr>
      <p:grpSpPr>
        <a:xfrm>
          <a:off x="0" y="0"/>
          <a:ext cx="0" cy="0"/>
          <a:chOff x="0" y="0"/>
          <a:chExt cx="0" cy="0"/>
        </a:xfrm>
      </p:grpSpPr>
      <p:pic>
        <p:nvPicPr>
          <p:cNvPr id="4" name="Picture 9" descr="\\Ladybird\Shared_Media\Graphics\KE_Logos\Export_PPT\KE_logo.gif"/>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228600" y="6429375"/>
            <a:ext cx="1524000" cy="412750"/>
          </a:xfrm>
          <a:prstGeom prst="rect">
            <a:avLst/>
          </a:prstGeom>
          <a:noFill/>
          <a:ln w="9525">
            <a:noFill/>
            <a:miter lim="800000"/>
            <a:headEnd/>
            <a:tailEnd/>
          </a:ln>
        </p:spPr>
      </p:pic>
      <p:sp>
        <p:nvSpPr>
          <p:cNvPr id="3" name="Content Placeholder 1"/>
          <p:cNvSpPr>
            <a:spLocks noGrp="1"/>
          </p:cNvSpPr>
          <p:nvPr>
            <p:ph idx="1"/>
          </p:nvPr>
        </p:nvSpPr>
        <p:spPr>
          <a:xfrm>
            <a:off x="471488" y="1295400"/>
            <a:ext cx="8229600" cy="4787900"/>
          </a:xfrm>
        </p:spPr>
        <p:txBody>
          <a:bodyPr/>
          <a:lstStyle>
            <a:lvl1pPr algn="ctr">
              <a:lnSpc>
                <a:spcPct val="150000"/>
              </a:lnSpc>
              <a:buFontTx/>
              <a:buNone/>
              <a:defRPr sz="3200"/>
            </a:lvl1pPr>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Class Pla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3733800" cy="4525963"/>
          </a:xfrm>
        </p:spPr>
        <p:txBody>
          <a:bodyPr>
            <a:noAutofit/>
          </a:bodyPr>
          <a:lstStyle>
            <a:lvl1pPr>
              <a:defRPr sz="2500" b="0">
                <a:latin typeface="Arial Black" pitchFamily="34" charset="0"/>
              </a:defRPr>
            </a:lvl1pPr>
            <a:lvl2pPr>
              <a:defRPr sz="2500"/>
            </a:lvl2pPr>
            <a:lvl3pPr>
              <a:defRPr sz="2500"/>
            </a:lvl3pPr>
            <a:lvl4pPr>
              <a:defRPr sz="2500"/>
            </a:lvl4pPr>
            <a:lvl5pPr>
              <a:defRPr sz="2500"/>
            </a:lvl5pPr>
            <a:lvl6pPr>
              <a:defRPr sz="1800"/>
            </a:lvl6pPr>
            <a:lvl7pPr>
              <a:defRPr sz="1800"/>
            </a:lvl7pPr>
            <a:lvl8pPr>
              <a:defRPr sz="1800"/>
            </a:lvl8pPr>
            <a:lvl9pPr>
              <a:defRPr sz="1800"/>
            </a:lvl9pPr>
          </a:lstStyle>
          <a:p>
            <a:pPr lvl="0"/>
            <a:r>
              <a:rPr lang="en-US" dirty="0"/>
              <a:t>Click to edit Master text styles</a:t>
            </a:r>
          </a:p>
        </p:txBody>
      </p:sp>
      <p:sp>
        <p:nvSpPr>
          <p:cNvPr id="4" name="Content Placeholder 3"/>
          <p:cNvSpPr>
            <a:spLocks noGrp="1"/>
          </p:cNvSpPr>
          <p:nvPr>
            <p:ph sz="half" idx="2"/>
          </p:nvPr>
        </p:nvSpPr>
        <p:spPr>
          <a:xfrm>
            <a:off x="4343400" y="1600200"/>
            <a:ext cx="4343400" cy="4525963"/>
          </a:xfrm>
        </p:spPr>
        <p:txBody>
          <a:bodyPr>
            <a:noAutofit/>
          </a:bodyPr>
          <a:lstStyle>
            <a:lvl1pPr>
              <a:buFontTx/>
              <a:buNone/>
              <a:defRPr sz="2500">
                <a:latin typeface="Arial" pitchFamily="34" charset="0"/>
                <a:cs typeface="Arial" pitchFamily="34" charset="0"/>
              </a:defRPr>
            </a:lvl1pPr>
            <a:lvl2pPr>
              <a:defRPr sz="2500">
                <a:latin typeface="Arial" pitchFamily="34" charset="0"/>
                <a:cs typeface="Arial" pitchFamily="34" charset="0"/>
              </a:defRPr>
            </a:lvl2pPr>
            <a:lvl3pPr>
              <a:defRPr sz="2500">
                <a:latin typeface="Arial" pitchFamily="34" charset="0"/>
                <a:cs typeface="Arial" pitchFamily="34" charset="0"/>
              </a:defRPr>
            </a:lvl3pPr>
            <a:lvl4pPr>
              <a:defRPr sz="2500">
                <a:latin typeface="Arial" pitchFamily="34" charset="0"/>
                <a:cs typeface="Arial" pitchFamily="34" charset="0"/>
              </a:defRPr>
            </a:lvl4pPr>
            <a:lvl5pPr>
              <a:defRPr sz="25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a:t>Click to edit Master text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pter, Titl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noAutofit/>
          </a:bodyPr>
          <a:lstStyle>
            <a:lvl1pPr>
              <a:defRPr sz="3500">
                <a:solidFill>
                  <a:srgbClr val="FF0000"/>
                </a:solidFill>
                <a:latin typeface="Arial Black" pitchFamily="34" charset="0"/>
              </a:defRPr>
            </a:lvl1pPr>
          </a:lstStyle>
          <a:p>
            <a:r>
              <a:rPr lang="en-US" dirty="0"/>
              <a:t>Click to edit Master title style</a:t>
            </a:r>
          </a:p>
        </p:txBody>
      </p:sp>
      <p:sp>
        <p:nvSpPr>
          <p:cNvPr id="3" name="Subtitle 2"/>
          <p:cNvSpPr>
            <a:spLocks noGrp="1"/>
          </p:cNvSpPr>
          <p:nvPr>
            <p:ph type="subTitle" idx="1"/>
          </p:nvPr>
        </p:nvSpPr>
        <p:spPr>
          <a:xfrm>
            <a:off x="685800" y="4876800"/>
            <a:ext cx="7772400" cy="762000"/>
          </a:xfrm>
        </p:spPr>
        <p:txBody>
          <a:bodyPr>
            <a:noAutofit/>
          </a:bodyPr>
          <a:lstStyle>
            <a:lvl1pPr marL="0" indent="0" algn="ctr">
              <a:buNone/>
              <a:defRPr sz="3500">
                <a:solidFill>
                  <a:srgbClr val="0070C0"/>
                </a:solidFill>
                <a:latin typeface="Arial Black"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Picture Placeholder 2"/>
          <p:cNvSpPr>
            <a:spLocks noGrp="1"/>
          </p:cNvSpPr>
          <p:nvPr>
            <p:ph type="pic" idx="13"/>
          </p:nvPr>
        </p:nvSpPr>
        <p:spPr>
          <a:xfrm>
            <a:off x="1792288" y="2590800"/>
            <a:ext cx="5486400" cy="2057400"/>
          </a:xfrm>
        </p:spPr>
        <p:txBody>
          <a:bodyPr rtlCol="0">
            <a:no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spcBef>
                <a:spcPts val="3000"/>
              </a:spcBef>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itle,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noAutofit/>
          </a:bodyPr>
          <a:lstStyle>
            <a:lvl1pPr>
              <a:spcBef>
                <a:spcPts val="3000"/>
              </a:spcBef>
              <a:defRPr sz="2500"/>
            </a:lvl1pPr>
            <a:lvl2pPr>
              <a:defRPr sz="2500"/>
            </a:lvl2pPr>
            <a:lvl3pPr>
              <a:defRPr sz="2500"/>
            </a:lvl3pPr>
            <a:lvl4pPr>
              <a:defRPr sz="2500"/>
            </a:lvl4pPr>
            <a:lvl5pPr>
              <a:defRPr sz="25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noAutofit/>
          </a:bodyPr>
          <a:lstStyle>
            <a:lvl1pPr>
              <a:spcBef>
                <a:spcPts val="3000"/>
              </a:spcBef>
              <a:defRPr sz="2500">
                <a:latin typeface="Arial" pitchFamily="34" charset="0"/>
                <a:cs typeface="Arial" pitchFamily="34" charset="0"/>
              </a:defRPr>
            </a:lvl1pPr>
            <a:lvl2pPr>
              <a:defRPr sz="2500">
                <a:latin typeface="Arial" pitchFamily="34" charset="0"/>
                <a:cs typeface="Arial" pitchFamily="34" charset="0"/>
              </a:defRPr>
            </a:lvl2pPr>
            <a:lvl3pPr>
              <a:defRPr sz="2500">
                <a:latin typeface="Arial" pitchFamily="34" charset="0"/>
                <a:cs typeface="Arial" pitchFamily="34" charset="0"/>
              </a:defRPr>
            </a:lvl3pPr>
            <a:lvl4pPr>
              <a:defRPr sz="2500">
                <a:latin typeface="Arial" pitchFamily="34" charset="0"/>
                <a:cs typeface="Arial" pitchFamily="34" charset="0"/>
              </a:defRPr>
            </a:lvl4pPr>
            <a:lvl5pPr>
              <a:defRPr sz="25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two subhead,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74688"/>
          </a:xfrm>
        </p:spPr>
        <p:txBody>
          <a:bodyPr anchor="ctr">
            <a:noAutofit/>
          </a:bodyPr>
          <a:lstStyle>
            <a:lvl1pPr marL="0" indent="0">
              <a:buNone/>
              <a:defRPr sz="2500" b="1">
                <a:solidFill>
                  <a:srgbClr val="0070C0"/>
                </a:solidFill>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209801"/>
            <a:ext cx="4040188" cy="3916362"/>
          </a:xfrm>
        </p:spPr>
        <p:txBody>
          <a:bodyPr>
            <a:noAutofit/>
          </a:bodyPr>
          <a:lstStyle>
            <a:lvl1pPr>
              <a:spcBef>
                <a:spcPts val="3000"/>
              </a:spcBef>
              <a:defRPr sz="2500"/>
            </a:lvl1pPr>
            <a:lvl2pPr>
              <a:defRPr sz="2500"/>
            </a:lvl2pPr>
            <a:lvl3pPr>
              <a:defRPr sz="2500"/>
            </a:lvl3pPr>
            <a:lvl4pPr>
              <a:defRPr sz="2500"/>
            </a:lvl4pPr>
            <a:lvl5pPr>
              <a:defRPr sz="25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2"/>
            <a:ext cx="4041775" cy="674687"/>
          </a:xfrm>
        </p:spPr>
        <p:txBody>
          <a:bodyPr anchor="ctr">
            <a:noAutofit/>
          </a:bodyPr>
          <a:lstStyle>
            <a:lvl1pPr marL="0" indent="0">
              <a:buNone/>
              <a:defRPr sz="2500" b="1">
                <a:solidFill>
                  <a:srgbClr val="0070C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209801"/>
            <a:ext cx="4041775" cy="3916362"/>
          </a:xfrm>
        </p:spPr>
        <p:txBody>
          <a:bodyPr>
            <a:noAutofit/>
          </a:bodyPr>
          <a:lstStyle>
            <a:lvl1pPr>
              <a:spcBef>
                <a:spcPts val="3000"/>
              </a:spcBef>
              <a:defRPr sz="2500"/>
            </a:lvl1pPr>
            <a:lvl2pPr>
              <a:defRPr sz="2500"/>
            </a:lvl2pPr>
            <a:lvl3pPr>
              <a:defRPr sz="2500"/>
            </a:lvl3pPr>
            <a:lvl4pPr>
              <a:defRPr sz="2500"/>
            </a:lvl4pPr>
            <a:lvl5pPr>
              <a:defRPr sz="25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ubhea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8229600" cy="639762"/>
          </a:xfrm>
        </p:spPr>
        <p:txBody>
          <a:bodyPr anchor="ctr">
            <a:noAutofit/>
          </a:bodyPr>
          <a:lstStyle>
            <a:lvl1pPr marL="0" indent="0">
              <a:buNone/>
              <a:defRPr sz="2500" b="1">
                <a:solidFill>
                  <a:srgbClr val="0070C0"/>
                </a:solidFill>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8229600" cy="3951288"/>
          </a:xfrm>
        </p:spPr>
        <p:txBody>
          <a:bodyPr>
            <a:noAutofit/>
          </a:bodyPr>
          <a:lstStyle>
            <a:lvl1pPr>
              <a:spcBef>
                <a:spcPts val="3000"/>
              </a:spcBef>
              <a:defRPr sz="2500"/>
            </a:lvl1pPr>
            <a:lvl2pPr>
              <a:defRPr sz="2500"/>
            </a:lvl2pPr>
            <a:lvl3pPr>
              <a:defRPr sz="2500"/>
            </a:lvl3pPr>
            <a:lvl4pPr>
              <a:defRPr sz="2500"/>
            </a:lvl4pPr>
            <a:lvl5pPr>
              <a:defRPr sz="25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graphi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6" name="Picture Placeholder 2"/>
          <p:cNvSpPr>
            <a:spLocks noGrp="1"/>
          </p:cNvSpPr>
          <p:nvPr>
            <p:ph type="pic" idx="13"/>
          </p:nvPr>
        </p:nvSpPr>
        <p:spPr>
          <a:xfrm>
            <a:off x="1295400" y="1767549"/>
            <a:ext cx="6767061" cy="3947452"/>
          </a:xfrm>
        </p:spPr>
        <p:txBody>
          <a:bodyPr rtlCol="0">
            <a:no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7" name="Text Placeholder 6"/>
          <p:cNvSpPr>
            <a:spLocks noGrp="1"/>
          </p:cNvSpPr>
          <p:nvPr>
            <p:ph type="body" sz="quarter" idx="14"/>
          </p:nvPr>
        </p:nvSpPr>
        <p:spPr>
          <a:xfrm>
            <a:off x="762000" y="2057400"/>
            <a:ext cx="838200" cy="533400"/>
          </a:xfrm>
        </p:spPr>
        <p:txBody>
          <a:bodyPr anchor="ctr"/>
          <a:lstStyle>
            <a:lvl1pPr marL="0" algn="ctr">
              <a:buNone/>
              <a:defRPr sz="2000"/>
            </a:lvl1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vl1pPr>
          </a:lstStyle>
          <a:p>
            <a:pPr>
              <a:defRPr/>
            </a:pPr>
            <a:fld id="{4D72E886-DEBC-4139-97BA-75ACB329438C}" type="datetimeFigureOut">
              <a:rPr lang="en-US"/>
              <a:pPr>
                <a:defRPr/>
              </a:pPr>
              <a:t>3/12/2020</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D1192817-357A-401C-B8F2-BA6B49F9E0A7}"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6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6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reeform 4"/>
          <p:cNvSpPr>
            <a:spLocks/>
          </p:cNvSpPr>
          <p:nvPr userDrawn="1"/>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endParaRPr>
          </a:p>
        </p:txBody>
      </p:sp>
      <p:sp>
        <p:nvSpPr>
          <p:cNvPr id="6" name="Freeform 5"/>
          <p:cNvSpPr>
            <a:spLocks/>
          </p:cNvSpPr>
          <p:nvPr userDrawn="1"/>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endParaRPr>
          </a:p>
        </p:txBody>
      </p:sp>
      <p:grpSp>
        <p:nvGrpSpPr>
          <p:cNvPr id="40966" name="Group 12"/>
          <p:cNvGrpSpPr>
            <a:grpSpLocks/>
          </p:cNvGrpSpPr>
          <p:nvPr userDrawn="1"/>
        </p:nvGrpSpPr>
        <p:grpSpPr bwMode="auto">
          <a:xfrm flipV="1">
            <a:off x="-19050" y="6132513"/>
            <a:ext cx="9180513" cy="649287"/>
            <a:chOff x="-19045" y="216550"/>
            <a:chExt cx="9180548" cy="649224"/>
          </a:xfrm>
        </p:grpSpPr>
        <p:sp>
          <p:nvSpPr>
            <p:cNvPr id="9" name="Freeform 8"/>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dirty="0"/>
            </a:p>
          </p:txBody>
        </p:sp>
        <p:sp>
          <p:nvSpPr>
            <p:cNvPr id="10" name="Freeform 9"/>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dirty="0"/>
            </a:p>
          </p:txBody>
        </p:sp>
      </p:grpSp>
      <p:sp>
        <p:nvSpPr>
          <p:cNvPr id="11" name="Text Box 7"/>
          <p:cNvSpPr txBox="1">
            <a:spLocks noChangeArrowheads="1"/>
          </p:cNvSpPr>
          <p:nvPr userDrawn="1"/>
        </p:nvSpPr>
        <p:spPr bwMode="auto">
          <a:xfrm>
            <a:off x="6629400" y="6491288"/>
            <a:ext cx="2514600" cy="307975"/>
          </a:xfrm>
          <a:prstGeom prst="rect">
            <a:avLst/>
          </a:prstGeom>
          <a:noFill/>
          <a:ln w="9525">
            <a:noFill/>
            <a:miter lim="800000"/>
            <a:headEnd/>
            <a:tailEnd/>
          </a:ln>
          <a:effectLst/>
        </p:spPr>
        <p:txBody>
          <a:bodyPr/>
          <a:lstStyle/>
          <a:p>
            <a:pPr fontAlgn="auto">
              <a:spcBef>
                <a:spcPts val="0"/>
              </a:spcBef>
              <a:spcAft>
                <a:spcPts val="0"/>
              </a:spcAft>
              <a:defRPr/>
            </a:pPr>
            <a:r>
              <a:rPr lang="en-US" sz="1400" b="1" dirty="0">
                <a:solidFill>
                  <a:srgbClr val="595959"/>
                </a:solidFill>
                <a:latin typeface="Arial" pitchFamily="34" charset="0"/>
                <a:cs typeface="Arial" pitchFamily="34" charset="0"/>
              </a:rPr>
              <a:t>Copyright © 2018 Boat Ed</a:t>
            </a:r>
            <a:r>
              <a:rPr lang="en-US" sz="1400" baseline="20000" dirty="0">
                <a:solidFill>
                  <a:srgbClr val="595959"/>
                </a:solidFill>
                <a:cs typeface="Arial" charset="0"/>
              </a:rPr>
              <a:t>®</a:t>
            </a:r>
            <a:endParaRPr lang="en-US" sz="1400" b="1" dirty="0">
              <a:solidFill>
                <a:srgbClr val="595959"/>
              </a:solidFill>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sldLayoutIdLst>
    <p:sldLayoutId id="2147483980" r:id="rId1"/>
    <p:sldLayoutId id="2147483973" r:id="rId2"/>
    <p:sldLayoutId id="2147483974" r:id="rId3"/>
    <p:sldLayoutId id="2147483975" r:id="rId4"/>
    <p:sldLayoutId id="2147483976" r:id="rId5"/>
    <p:sldLayoutId id="2147483977" r:id="rId6"/>
    <p:sldLayoutId id="2147483978" r:id="rId7"/>
    <p:sldLayoutId id="2147483979" r:id="rId8"/>
  </p:sldLayoutIdLst>
  <p:txStyles>
    <p:titleStyle>
      <a:lvl1pPr algn="ctr" rtl="0" eaLnBrk="0" fontAlgn="base" hangingPunct="0">
        <a:spcBef>
          <a:spcPct val="0"/>
        </a:spcBef>
        <a:spcAft>
          <a:spcPct val="0"/>
        </a:spcAft>
        <a:defRPr sz="3500" kern="1200">
          <a:solidFill>
            <a:srgbClr val="FF0000"/>
          </a:solidFill>
          <a:latin typeface="Arial Black" pitchFamily="34" charset="0"/>
          <a:ea typeface="+mj-ea"/>
          <a:cs typeface="+mj-cs"/>
        </a:defRPr>
      </a:lvl1pPr>
      <a:lvl2pPr algn="ctr" rtl="0" eaLnBrk="0" fontAlgn="base" hangingPunct="0">
        <a:spcBef>
          <a:spcPct val="0"/>
        </a:spcBef>
        <a:spcAft>
          <a:spcPct val="0"/>
        </a:spcAft>
        <a:defRPr sz="3500">
          <a:solidFill>
            <a:srgbClr val="FF0000"/>
          </a:solidFill>
          <a:latin typeface="Arial Black" pitchFamily="34" charset="0"/>
        </a:defRPr>
      </a:lvl2pPr>
      <a:lvl3pPr algn="ctr" rtl="0" eaLnBrk="0" fontAlgn="base" hangingPunct="0">
        <a:spcBef>
          <a:spcPct val="0"/>
        </a:spcBef>
        <a:spcAft>
          <a:spcPct val="0"/>
        </a:spcAft>
        <a:defRPr sz="3500">
          <a:solidFill>
            <a:srgbClr val="FF0000"/>
          </a:solidFill>
          <a:latin typeface="Arial Black" pitchFamily="34" charset="0"/>
        </a:defRPr>
      </a:lvl3pPr>
      <a:lvl4pPr algn="ctr" rtl="0" eaLnBrk="0" fontAlgn="base" hangingPunct="0">
        <a:spcBef>
          <a:spcPct val="0"/>
        </a:spcBef>
        <a:spcAft>
          <a:spcPct val="0"/>
        </a:spcAft>
        <a:defRPr sz="3500">
          <a:solidFill>
            <a:srgbClr val="FF0000"/>
          </a:solidFill>
          <a:latin typeface="Arial Black" pitchFamily="34" charset="0"/>
        </a:defRPr>
      </a:lvl4pPr>
      <a:lvl5pPr algn="ctr" rtl="0" eaLnBrk="0" fontAlgn="base" hangingPunct="0">
        <a:spcBef>
          <a:spcPct val="0"/>
        </a:spcBef>
        <a:spcAft>
          <a:spcPct val="0"/>
        </a:spcAft>
        <a:defRPr sz="3500">
          <a:solidFill>
            <a:srgbClr val="FF0000"/>
          </a:solidFill>
          <a:latin typeface="Arial Black" pitchFamily="34" charset="0"/>
        </a:defRPr>
      </a:lvl5pPr>
      <a:lvl6pPr marL="457200" algn="ctr" rtl="0" fontAlgn="base">
        <a:spcBef>
          <a:spcPct val="0"/>
        </a:spcBef>
        <a:spcAft>
          <a:spcPct val="0"/>
        </a:spcAft>
        <a:defRPr sz="3200">
          <a:solidFill>
            <a:srgbClr val="FF0000"/>
          </a:solidFill>
          <a:latin typeface="Arial Black" pitchFamily="34" charset="0"/>
        </a:defRPr>
      </a:lvl6pPr>
      <a:lvl7pPr marL="914400" algn="ctr" rtl="0" fontAlgn="base">
        <a:spcBef>
          <a:spcPct val="0"/>
        </a:spcBef>
        <a:spcAft>
          <a:spcPct val="0"/>
        </a:spcAft>
        <a:defRPr sz="3200">
          <a:solidFill>
            <a:srgbClr val="FF0000"/>
          </a:solidFill>
          <a:latin typeface="Arial Black" pitchFamily="34" charset="0"/>
        </a:defRPr>
      </a:lvl7pPr>
      <a:lvl8pPr marL="1371600" algn="ctr" rtl="0" fontAlgn="base">
        <a:spcBef>
          <a:spcPct val="0"/>
        </a:spcBef>
        <a:spcAft>
          <a:spcPct val="0"/>
        </a:spcAft>
        <a:defRPr sz="3200">
          <a:solidFill>
            <a:srgbClr val="FF0000"/>
          </a:solidFill>
          <a:latin typeface="Arial Black" pitchFamily="34" charset="0"/>
        </a:defRPr>
      </a:lvl8pPr>
      <a:lvl9pPr marL="1828800" algn="ctr" rtl="0" fontAlgn="base">
        <a:spcBef>
          <a:spcPct val="0"/>
        </a:spcBef>
        <a:spcAft>
          <a:spcPct val="0"/>
        </a:spcAft>
        <a:defRPr sz="3200">
          <a:solidFill>
            <a:srgbClr val="FF0000"/>
          </a:solidFill>
          <a:latin typeface="Arial Black" pitchFamily="34" charset="0"/>
        </a:defRPr>
      </a:lvl9pPr>
    </p:titleStyle>
    <p:bodyStyle>
      <a:lvl1pPr marL="342900" indent="-342900" algn="l" rtl="0" eaLnBrk="0" fontAlgn="base" hangingPunct="0">
        <a:spcBef>
          <a:spcPct val="20000"/>
        </a:spcBef>
        <a:spcAft>
          <a:spcPct val="0"/>
        </a:spcAft>
        <a:buClr>
          <a:srgbClr val="0070C0"/>
        </a:buClr>
        <a:buSzPct val="100000"/>
        <a:buFont typeface="Wingdings" pitchFamily="2" charset="2"/>
        <a:buChar char=""/>
        <a:defRPr sz="2500" b="1" kern="1200">
          <a:solidFill>
            <a:schemeClr val="tx1"/>
          </a:solidFill>
          <a:latin typeface="Arial" pitchFamily="34" charset="0"/>
          <a:ea typeface="+mn-ea"/>
          <a:cs typeface="Arial" pitchFamily="34" charset="0"/>
        </a:defRPr>
      </a:lvl1pPr>
      <a:lvl2pPr marL="742950" indent="-285750" algn="l" rtl="0" eaLnBrk="0" fontAlgn="base" hangingPunct="0">
        <a:spcBef>
          <a:spcPts val="1200"/>
        </a:spcBef>
        <a:spcAft>
          <a:spcPct val="0"/>
        </a:spcAft>
        <a:buFont typeface="Arial" charset="0"/>
        <a:buChar char="•"/>
        <a:defRPr sz="2500" b="1" kern="1200">
          <a:solidFill>
            <a:schemeClr val="tx1"/>
          </a:solidFill>
          <a:latin typeface="Arial" pitchFamily="34" charset="0"/>
          <a:ea typeface="+mn-ea"/>
          <a:cs typeface="Arial" pitchFamily="34" charset="0"/>
        </a:defRPr>
      </a:lvl2pPr>
      <a:lvl3pPr marL="1143000" indent="-228600" algn="l" rtl="0" eaLnBrk="0" fontAlgn="base" hangingPunct="0">
        <a:spcBef>
          <a:spcPts val="1200"/>
        </a:spcBef>
        <a:spcAft>
          <a:spcPct val="0"/>
        </a:spcAft>
        <a:buFont typeface="Calibri" pitchFamily="34" charset="0"/>
        <a:buChar char="–"/>
        <a:defRPr sz="2500" b="1" kern="1200">
          <a:solidFill>
            <a:schemeClr val="tx1"/>
          </a:solidFill>
          <a:latin typeface="Arial" pitchFamily="34" charset="0"/>
          <a:ea typeface="+mn-ea"/>
          <a:cs typeface="Arial" pitchFamily="34" charset="0"/>
        </a:defRPr>
      </a:lvl3pPr>
      <a:lvl4pPr marL="1600200" indent="-228600" algn="l" rtl="0" eaLnBrk="0" fontAlgn="base" hangingPunct="0">
        <a:spcBef>
          <a:spcPts val="1200"/>
        </a:spcBef>
        <a:spcAft>
          <a:spcPct val="0"/>
        </a:spcAft>
        <a:buFont typeface="Wingdings" pitchFamily="2" charset="2"/>
        <a:buChar char="§"/>
        <a:defRPr sz="2500" b="1" kern="1200">
          <a:solidFill>
            <a:schemeClr val="tx1"/>
          </a:solidFill>
          <a:latin typeface="Arial" pitchFamily="34" charset="0"/>
          <a:ea typeface="+mn-ea"/>
          <a:cs typeface="Arial" pitchFamily="34" charset="0"/>
        </a:defRPr>
      </a:lvl4pPr>
      <a:lvl5pPr marL="2057400" indent="-228600" algn="l" rtl="0" eaLnBrk="0" fontAlgn="base" hangingPunct="0">
        <a:spcBef>
          <a:spcPts val="1200"/>
        </a:spcBef>
        <a:spcAft>
          <a:spcPct val="0"/>
        </a:spcAft>
        <a:buFont typeface="Arial" charset="0"/>
        <a:buChar char="»"/>
        <a:defRPr sz="2500" b="1"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ext Box 7"/>
          <p:cNvSpPr txBox="1">
            <a:spLocks noChangeArrowheads="1"/>
          </p:cNvSpPr>
          <p:nvPr userDrawn="1"/>
        </p:nvSpPr>
        <p:spPr bwMode="auto">
          <a:xfrm>
            <a:off x="6629400" y="6491288"/>
            <a:ext cx="2514600" cy="307975"/>
          </a:xfrm>
          <a:prstGeom prst="rect">
            <a:avLst/>
          </a:prstGeom>
          <a:noFill/>
          <a:ln w="9525">
            <a:noFill/>
            <a:miter lim="800000"/>
            <a:headEnd/>
            <a:tailEnd/>
          </a:ln>
          <a:effectLst/>
        </p:spPr>
        <p:txBody>
          <a:bodyPr/>
          <a:lstStyle/>
          <a:p>
            <a:pPr fontAlgn="auto">
              <a:spcBef>
                <a:spcPts val="0"/>
              </a:spcBef>
              <a:spcAft>
                <a:spcPts val="0"/>
              </a:spcAft>
              <a:defRPr/>
            </a:pPr>
            <a:r>
              <a:rPr lang="en-US" sz="1400" b="1" dirty="0">
                <a:solidFill>
                  <a:srgbClr val="595959"/>
                </a:solidFill>
                <a:latin typeface="Arial" pitchFamily="34" charset="0"/>
                <a:cs typeface="Arial" pitchFamily="34" charset="0"/>
              </a:rPr>
              <a:t>Copyright © 2015 Boat Ed</a:t>
            </a:r>
            <a:r>
              <a:rPr lang="en-US" sz="1400" baseline="20000" dirty="0">
                <a:solidFill>
                  <a:srgbClr val="595959"/>
                </a:solidFill>
                <a:cs typeface="Arial" charset="0"/>
              </a:rPr>
              <a:t>®</a:t>
            </a:r>
            <a:endParaRPr lang="en-US" sz="1400" b="1" dirty="0">
              <a:solidFill>
                <a:srgbClr val="595959"/>
              </a:solidFill>
              <a:latin typeface="Arial" pitchFamily="34" charset="0"/>
              <a:cs typeface="Arial" pitchFamily="34" charset="0"/>
            </a:endParaRPr>
          </a:p>
        </p:txBody>
      </p:sp>
      <p:pic>
        <p:nvPicPr>
          <p:cNvPr id="41987" name="Picture 9" descr="\\Ladybird\Shared_Media\Graphics\KE_Logos\Export_PPT\KE_logo.gif"/>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228600" y="6429375"/>
            <a:ext cx="1524000" cy="4127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81"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11.jpeg"/><Relationship Id="rId4" Type="http://schemas.openxmlformats.org/officeDocument/2006/relationships/image" Target="../media/image10.jpeg"/></Relationships>
</file>

<file path=ppt/slides/_rels/slide2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2.jpeg"/><Relationship Id="rId7" Type="http://schemas.openxmlformats.org/officeDocument/2006/relationships/image" Target="../media/image16.jpeg"/><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2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4.xml"/><Relationship Id="rId1" Type="http://schemas.openxmlformats.org/officeDocument/2006/relationships/slideLayout" Target="../slideLayouts/slideLayout5.xml"/><Relationship Id="rId5" Type="http://schemas.openxmlformats.org/officeDocument/2006/relationships/image" Target="../media/image2.png"/><Relationship Id="rId4" Type="http://schemas.openxmlformats.org/officeDocument/2006/relationships/image" Target="../media/image18.jpeg"/></Relationships>
</file>

<file path=ppt/slides/_rels/slide2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5.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6.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7.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29.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31.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32.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ctrTitle"/>
          </p:nvPr>
        </p:nvSpPr>
        <p:spPr>
          <a:xfrm>
            <a:off x="0" y="304800"/>
            <a:ext cx="9144000" cy="1143000"/>
          </a:xfrm>
        </p:spPr>
        <p:txBody>
          <a:bodyPr/>
          <a:lstStyle/>
          <a:p>
            <a:pPr eaLnBrk="1" hangingPunct="1"/>
            <a:r>
              <a:rPr lang="en-US" sz="4400" dirty="0"/>
              <a:t>Chapter 6</a:t>
            </a:r>
            <a:br>
              <a:rPr lang="en-US" dirty="0"/>
            </a:br>
            <a:endParaRPr lang="en-US" sz="5600" dirty="0"/>
          </a:p>
        </p:txBody>
      </p:sp>
      <p:sp>
        <p:nvSpPr>
          <p:cNvPr id="268291" name="Subtitle 2"/>
          <p:cNvSpPr>
            <a:spLocks noGrp="1"/>
          </p:cNvSpPr>
          <p:nvPr>
            <p:ph type="subTitle" idx="1"/>
          </p:nvPr>
        </p:nvSpPr>
        <p:spPr/>
        <p:txBody>
          <a:bodyPr/>
          <a:lstStyle/>
          <a:p>
            <a:r>
              <a:rPr lang="en-US" b="0" dirty="0">
                <a:cs typeface="Arial" charset="0"/>
              </a:rPr>
              <a:t>Enjoying Water Sports </a:t>
            </a:r>
          </a:p>
          <a:p>
            <a:r>
              <a:rPr lang="en-US" b="0" dirty="0">
                <a:cs typeface="Arial" charset="0"/>
              </a:rPr>
              <a:t>With Your Boat</a:t>
            </a:r>
            <a:endParaRPr lang="en-US" dirty="0">
              <a:cs typeface="Arial" charset="0"/>
            </a:endParaRPr>
          </a:p>
        </p:txBody>
      </p:sp>
      <p:pic>
        <p:nvPicPr>
          <p:cNvPr id="6" name="Picture 16" descr="uscga-very-large gray"/>
          <p:cNvPicPr>
            <a:picLocks noChangeAspect="1" noChangeArrowheads="1"/>
          </p:cNvPicPr>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pic>
        <p:nvPicPr>
          <p:cNvPr id="10" name="Picture 3" descr="flag_diver.jpg"/>
          <p:cNvPicPr>
            <a:picLocks noChangeAspect="1"/>
          </p:cNvPicPr>
          <p:nvPr/>
        </p:nvPicPr>
        <p:blipFill>
          <a:blip r:embed="rId4"/>
          <a:srcRect/>
          <a:stretch>
            <a:fillRect/>
          </a:stretch>
        </p:blipFill>
        <p:spPr bwMode="auto">
          <a:xfrm>
            <a:off x="3429000" y="1371600"/>
            <a:ext cx="2365992" cy="29718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Title 1"/>
          <p:cNvSpPr>
            <a:spLocks noGrp="1"/>
          </p:cNvSpPr>
          <p:nvPr>
            <p:ph type="title"/>
          </p:nvPr>
        </p:nvSpPr>
        <p:spPr/>
        <p:txBody>
          <a:bodyPr/>
          <a:lstStyle/>
          <a:p>
            <a:r>
              <a:rPr lang="en-US" dirty="0"/>
              <a:t>Responsibilities of a </a:t>
            </a:r>
            <a:br>
              <a:rPr lang="en-US" dirty="0"/>
            </a:br>
            <a:r>
              <a:rPr lang="en-US" dirty="0"/>
              <a:t>Vessel Operator</a:t>
            </a:r>
          </a:p>
        </p:txBody>
      </p:sp>
      <p:sp>
        <p:nvSpPr>
          <p:cNvPr id="277507" name="Content Placeholder 3"/>
          <p:cNvSpPr>
            <a:spLocks noGrp="1"/>
          </p:cNvSpPr>
          <p:nvPr>
            <p:ph sz="half" idx="2"/>
          </p:nvPr>
        </p:nvSpPr>
        <p:spPr>
          <a:xfrm>
            <a:off x="457200" y="1828800"/>
            <a:ext cx="8229600" cy="4297363"/>
          </a:xfrm>
        </p:spPr>
        <p:txBody>
          <a:bodyPr/>
          <a:lstStyle/>
          <a:p>
            <a:pPr marL="739775" lvl="1" indent="-339725" eaLnBrk="1" hangingPunct="1">
              <a:tabLst>
                <a:tab pos="342900" algn="l"/>
              </a:tabLst>
            </a:pPr>
            <a:r>
              <a:rPr lang="en-US" dirty="0">
                <a:latin typeface="Arial" charset="0"/>
                <a:cs typeface="Arial" charset="0"/>
              </a:rPr>
              <a:t>Know how to use lanyard with the </a:t>
            </a:r>
            <a:r>
              <a:rPr lang="en-US" dirty="0"/>
              <a:t>engine cut-off</a:t>
            </a:r>
            <a:r>
              <a:rPr lang="en-US" dirty="0">
                <a:latin typeface="Arial" charset="0"/>
                <a:cs typeface="Arial" charset="0"/>
              </a:rPr>
              <a:t> switch.</a:t>
            </a:r>
            <a:endParaRPr lang="en-US" dirty="0">
              <a:latin typeface="Arial" charset="0"/>
              <a:cs typeface="Times New Roman" pitchFamily="18" charset="0"/>
            </a:endParaRPr>
          </a:p>
          <a:p>
            <a:pPr marL="739775" lvl="1" indent="-339725" eaLnBrk="1" hangingPunct="1">
              <a:tabLst>
                <a:tab pos="342900" algn="l"/>
              </a:tabLst>
            </a:pPr>
            <a:r>
              <a:rPr lang="en-US" dirty="0">
                <a:latin typeface="Arial" charset="0"/>
                <a:cs typeface="Arial" charset="0"/>
              </a:rPr>
              <a:t>Understand the importance of speed restrictions.</a:t>
            </a:r>
          </a:p>
          <a:p>
            <a:pPr marL="739775" lvl="1" indent="-339725" eaLnBrk="1" hangingPunct="1">
              <a:tabLst>
                <a:tab pos="342900" algn="l"/>
              </a:tabLst>
            </a:pPr>
            <a:r>
              <a:rPr lang="en-US" dirty="0">
                <a:latin typeface="Arial" charset="0"/>
                <a:cs typeface="Arial" charset="0"/>
              </a:rPr>
              <a:t>Understand the need to keep a proper lookout.</a:t>
            </a:r>
          </a:p>
          <a:p>
            <a:pPr>
              <a:tabLst>
                <a:tab pos="342900" algn="l"/>
              </a:tabLst>
            </a:pPr>
            <a:endParaRPr lang="en-US" dirty="0">
              <a:latin typeface="Arial" charset="0"/>
              <a:cs typeface="Arial" charset="0"/>
            </a:endParaRPr>
          </a:p>
        </p:txBody>
      </p:sp>
      <p:pic>
        <p:nvPicPr>
          <p:cNvPr id="5" name="Picture 16" descr="uscga-very-large gray"/>
          <p:cNvPicPr>
            <a:picLocks noChangeAspect="1" noChangeArrowheads="1"/>
          </p:cNvPicPr>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750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750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Title 1"/>
          <p:cNvSpPr>
            <a:spLocks noGrp="1"/>
          </p:cNvSpPr>
          <p:nvPr>
            <p:ph type="title"/>
          </p:nvPr>
        </p:nvSpPr>
        <p:spPr/>
        <p:txBody>
          <a:bodyPr/>
          <a:lstStyle/>
          <a:p>
            <a:r>
              <a:rPr lang="en-US" dirty="0"/>
              <a:t>Responsibilities of a </a:t>
            </a:r>
            <a:br>
              <a:rPr lang="en-US" dirty="0"/>
            </a:br>
            <a:r>
              <a:rPr lang="en-US" dirty="0"/>
              <a:t>Vessel Operator</a:t>
            </a:r>
          </a:p>
        </p:txBody>
      </p:sp>
      <p:sp>
        <p:nvSpPr>
          <p:cNvPr id="3" name="Content Placeholder 2"/>
          <p:cNvSpPr>
            <a:spLocks noGrp="1"/>
          </p:cNvSpPr>
          <p:nvPr>
            <p:ph idx="1"/>
          </p:nvPr>
        </p:nvSpPr>
        <p:spPr>
          <a:xfrm>
            <a:off x="457200" y="1600200"/>
            <a:ext cx="4572000" cy="4525963"/>
          </a:xfrm>
        </p:spPr>
        <p:txBody>
          <a:bodyPr/>
          <a:lstStyle/>
          <a:p>
            <a:pPr>
              <a:defRPr/>
            </a:pPr>
            <a:r>
              <a:rPr lang="en-US" spc="-20" dirty="0">
                <a:cs typeface="Times New Roman" pitchFamily="18" charset="0"/>
              </a:rPr>
              <a:t>Before allowing others </a:t>
            </a:r>
            <a:br>
              <a:rPr lang="en-US" spc="-20" dirty="0">
                <a:cs typeface="Times New Roman" pitchFamily="18" charset="0"/>
              </a:rPr>
            </a:br>
            <a:r>
              <a:rPr lang="en-US" spc="-20" dirty="0">
                <a:cs typeface="Times New Roman" pitchFamily="18" charset="0"/>
              </a:rPr>
              <a:t>to drive your PWC, </a:t>
            </a:r>
            <a:br>
              <a:rPr lang="en-US" spc="-20" dirty="0">
                <a:cs typeface="Times New Roman" pitchFamily="18" charset="0"/>
              </a:rPr>
            </a:br>
            <a:r>
              <a:rPr lang="en-US" spc="-20" dirty="0">
                <a:cs typeface="Times New Roman" pitchFamily="18" charset="0"/>
              </a:rPr>
              <a:t>make sure they:</a:t>
            </a:r>
            <a:endParaRPr lang="en-US" dirty="0"/>
          </a:p>
          <a:p>
            <a:pPr lvl="1" eaLnBrk="1" hangingPunct="1">
              <a:defRPr/>
            </a:pPr>
            <a:r>
              <a:rPr lang="en-US" dirty="0">
                <a:cs typeface="Arial" charset="0"/>
              </a:rPr>
              <a:t>Meet the minimum age and boater education requirements.</a:t>
            </a:r>
          </a:p>
          <a:p>
            <a:pPr lvl="1" eaLnBrk="1" hangingPunct="1">
              <a:defRPr/>
            </a:pPr>
            <a:r>
              <a:rPr lang="en-US" dirty="0">
                <a:cs typeface="Times New Roman" pitchFamily="18" charset="0"/>
              </a:rPr>
              <a:t>Know they have the same responsibilities as any other vessel operator.</a:t>
            </a:r>
          </a:p>
        </p:txBody>
      </p:sp>
      <p:pic>
        <p:nvPicPr>
          <p:cNvPr id="278532" name="Picture 4" descr="pwc_instruction.jpg"/>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334000" y="2286000"/>
            <a:ext cx="3336925" cy="2657475"/>
          </a:xfrm>
          <a:prstGeom prst="rect">
            <a:avLst/>
          </a:prstGeom>
          <a:noFill/>
          <a:ln w="9525">
            <a:noFill/>
            <a:miter lim="800000"/>
            <a:headEnd/>
            <a:tailEnd/>
          </a:ln>
        </p:spPr>
      </p:pic>
      <p:pic>
        <p:nvPicPr>
          <p:cNvPr id="6" name="Picture 16" descr="uscga-very-large gray"/>
          <p:cNvPicPr>
            <a:picLocks noChangeAspect="1" noChangeArrowheads="1"/>
          </p:cNvPicPr>
          <p:nvPr/>
        </p:nvPicPr>
        <p:blipFill>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853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type="title"/>
          </p:nvPr>
        </p:nvSpPr>
        <p:spPr/>
        <p:txBody>
          <a:bodyPr/>
          <a:lstStyle/>
          <a:p>
            <a:pPr eaLnBrk="1" hangingPunct="1"/>
            <a:r>
              <a:rPr lang="en-US" dirty="0"/>
              <a:t>Responsibilities of a </a:t>
            </a:r>
            <a:br>
              <a:rPr lang="en-US" dirty="0"/>
            </a:br>
            <a:r>
              <a:rPr lang="en-US" dirty="0"/>
              <a:t>Vessel Operator</a:t>
            </a:r>
            <a:endParaRPr lang="en-US" sz="2400" dirty="0"/>
          </a:p>
        </p:txBody>
      </p:sp>
      <p:sp>
        <p:nvSpPr>
          <p:cNvPr id="279555" name="Rectangle 3"/>
          <p:cNvSpPr>
            <a:spLocks noGrp="1" noChangeArrowheads="1"/>
          </p:cNvSpPr>
          <p:nvPr>
            <p:ph idx="1"/>
          </p:nvPr>
        </p:nvSpPr>
        <p:spPr>
          <a:xfrm>
            <a:off x="457200" y="1981200"/>
            <a:ext cx="8229600" cy="4144963"/>
          </a:xfrm>
        </p:spPr>
        <p:txBody>
          <a:bodyPr/>
          <a:lstStyle/>
          <a:p>
            <a:pPr lvl="1" eaLnBrk="1" hangingPunct="1"/>
            <a:r>
              <a:rPr lang="en-US" dirty="0">
                <a:latin typeface="Arial" charset="0"/>
                <a:cs typeface="Times New Roman" pitchFamily="18" charset="0"/>
              </a:rPr>
              <a:t>Take their first rides in an uncrowded area.</a:t>
            </a:r>
          </a:p>
          <a:p>
            <a:pPr lvl="1" eaLnBrk="1" hangingPunct="1"/>
            <a:r>
              <a:rPr lang="en-US" dirty="0">
                <a:latin typeface="Arial" charset="0"/>
                <a:cs typeface="Arial" charset="0"/>
              </a:rPr>
              <a:t>Know how to steer and control the personal watercraft (PWC).</a:t>
            </a:r>
          </a:p>
          <a:p>
            <a:pPr lvl="1" eaLnBrk="1" hangingPunct="1"/>
            <a:r>
              <a:rPr lang="en-US" dirty="0">
                <a:latin typeface="Arial" charset="0"/>
                <a:cs typeface="Arial" charset="0"/>
              </a:rPr>
              <a:t>Know to check carefully before turning.</a:t>
            </a:r>
          </a:p>
        </p:txBody>
      </p:sp>
      <p:pic>
        <p:nvPicPr>
          <p:cNvPr id="5" name="Picture 16" descr="uscga-very-large gray"/>
          <p:cNvPicPr>
            <a:picLocks noChangeAspect="1" noChangeArrowheads="1"/>
          </p:cNvPicPr>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955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95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Title 4"/>
          <p:cNvSpPr>
            <a:spLocks noGrp="1"/>
          </p:cNvSpPr>
          <p:nvPr>
            <p:ph type="title"/>
          </p:nvPr>
        </p:nvSpPr>
        <p:spPr>
          <a:xfrm>
            <a:off x="457200" y="0"/>
            <a:ext cx="8229600" cy="1143000"/>
          </a:xfrm>
        </p:spPr>
        <p:txBody>
          <a:bodyPr/>
          <a:lstStyle/>
          <a:p>
            <a:r>
              <a:rPr lang="en-US" dirty="0"/>
              <a:t>Responsibilities of a </a:t>
            </a:r>
            <a:br>
              <a:rPr lang="en-US" dirty="0"/>
            </a:br>
            <a:r>
              <a:rPr lang="en-US" dirty="0"/>
              <a:t>Vessel Operator</a:t>
            </a:r>
          </a:p>
        </p:txBody>
      </p:sp>
      <p:sp>
        <p:nvSpPr>
          <p:cNvPr id="280579" name="Text Placeholder 5"/>
          <p:cNvSpPr>
            <a:spLocks noGrp="1"/>
          </p:cNvSpPr>
          <p:nvPr>
            <p:ph type="body" idx="1"/>
          </p:nvPr>
        </p:nvSpPr>
        <p:spPr>
          <a:xfrm>
            <a:off x="533400" y="1143000"/>
            <a:ext cx="8229600" cy="639763"/>
          </a:xfrm>
        </p:spPr>
        <p:txBody>
          <a:bodyPr/>
          <a:lstStyle/>
          <a:p>
            <a:r>
              <a:rPr lang="en-US" dirty="0">
                <a:latin typeface="Arial" charset="0"/>
                <a:cs typeface="Arial" charset="0"/>
              </a:rPr>
              <a:t>Responsibility to the Environment</a:t>
            </a:r>
          </a:p>
        </p:txBody>
      </p:sp>
      <p:sp>
        <p:nvSpPr>
          <p:cNvPr id="7" name="Content Placeholder 6"/>
          <p:cNvSpPr>
            <a:spLocks noGrp="1"/>
          </p:cNvSpPr>
          <p:nvPr>
            <p:ph sz="half" idx="2"/>
          </p:nvPr>
        </p:nvSpPr>
        <p:spPr>
          <a:xfrm>
            <a:off x="457200" y="1752600"/>
            <a:ext cx="8229600" cy="3951288"/>
          </a:xfrm>
        </p:spPr>
        <p:txBody>
          <a:bodyPr/>
          <a:lstStyle/>
          <a:p>
            <a:pPr marL="346075" indent="-346075" eaLnBrk="1" hangingPunct="1">
              <a:defRPr/>
            </a:pPr>
            <a:r>
              <a:rPr lang="en-US" dirty="0">
                <a:cs typeface="Arial" charset="0"/>
              </a:rPr>
              <a:t>Keep waters clean and disease-free by disposing of waste and litter properly.</a:t>
            </a:r>
            <a:endParaRPr lang="en-US" dirty="0">
              <a:cs typeface="Times New Roman" pitchFamily="18" charset="0"/>
            </a:endParaRPr>
          </a:p>
          <a:p>
            <a:pPr marL="346075" indent="-346075" eaLnBrk="1" hangingPunct="1">
              <a:defRPr/>
            </a:pPr>
            <a:r>
              <a:rPr lang="en-US" dirty="0">
                <a:cs typeface="Arial" charset="0"/>
              </a:rPr>
              <a:t>Practice the three “Rs”— </a:t>
            </a:r>
            <a:br>
              <a:rPr lang="en-US" dirty="0">
                <a:cs typeface="Arial" charset="0"/>
              </a:rPr>
            </a:br>
            <a:r>
              <a:rPr lang="en-US" spc="-20" dirty="0"/>
              <a:t>Reduce, Reuse, and Recycle.</a:t>
            </a:r>
          </a:p>
          <a:p>
            <a:pPr marL="346075" indent="-346075" eaLnBrk="1" hangingPunct="1">
              <a:defRPr/>
            </a:pPr>
            <a:r>
              <a:rPr lang="en-US" dirty="0"/>
              <a:t>Reduce throttle to “no wake” </a:t>
            </a:r>
            <a:br>
              <a:rPr lang="en-US" dirty="0"/>
            </a:br>
            <a:r>
              <a:rPr lang="en-US" dirty="0"/>
              <a:t>speed when close to a shoreline.</a:t>
            </a:r>
          </a:p>
          <a:p>
            <a:pPr marL="346075" indent="-346075" eaLnBrk="1" hangingPunct="1">
              <a:defRPr/>
            </a:pPr>
            <a:r>
              <a:rPr lang="en-US" dirty="0"/>
              <a:t>Don’t use toxic substances on your vessel or around water.</a:t>
            </a:r>
          </a:p>
        </p:txBody>
      </p:sp>
      <p:pic>
        <p:nvPicPr>
          <p:cNvPr id="280581" name="Content Placeholder 5" descr="reduce_reuse_recycle.jpg"/>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867400" y="2667000"/>
            <a:ext cx="2971800" cy="2201863"/>
          </a:xfrm>
          <a:prstGeom prst="rect">
            <a:avLst/>
          </a:prstGeom>
          <a:noFill/>
          <a:ln w="9525">
            <a:noFill/>
            <a:miter lim="800000"/>
            <a:headEnd/>
            <a:tailEnd/>
          </a:ln>
        </p:spPr>
      </p:pic>
      <p:pic>
        <p:nvPicPr>
          <p:cNvPr id="8" name="Picture 16" descr="uscga-very-large gray"/>
          <p:cNvPicPr>
            <a:picLocks noChangeAspect="1" noChangeArrowheads="1"/>
          </p:cNvPicPr>
          <p:nvPr/>
        </p:nvPicPr>
        <p:blipFill>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Title 3"/>
          <p:cNvSpPr>
            <a:spLocks noGrp="1"/>
          </p:cNvSpPr>
          <p:nvPr>
            <p:ph type="title"/>
          </p:nvPr>
        </p:nvSpPr>
        <p:spPr/>
        <p:txBody>
          <a:bodyPr/>
          <a:lstStyle/>
          <a:p>
            <a:r>
              <a:rPr lang="en-US" dirty="0"/>
              <a:t>Responsibilities of a </a:t>
            </a:r>
            <a:br>
              <a:rPr lang="en-US" dirty="0"/>
            </a:br>
            <a:r>
              <a:rPr lang="en-US" dirty="0"/>
              <a:t>Vessel Operator</a:t>
            </a:r>
          </a:p>
        </p:txBody>
      </p:sp>
      <p:sp>
        <p:nvSpPr>
          <p:cNvPr id="281603" name="Text Placeholder 4"/>
          <p:cNvSpPr>
            <a:spLocks noGrp="1"/>
          </p:cNvSpPr>
          <p:nvPr>
            <p:ph type="body" idx="1"/>
          </p:nvPr>
        </p:nvSpPr>
        <p:spPr/>
        <p:txBody>
          <a:bodyPr/>
          <a:lstStyle/>
          <a:p>
            <a:r>
              <a:rPr lang="en-US" dirty="0">
                <a:latin typeface="Arial" charset="0"/>
                <a:cs typeface="Arial" charset="0"/>
              </a:rPr>
              <a:t>Responsibility to Others Using the Waterways</a:t>
            </a:r>
          </a:p>
        </p:txBody>
      </p:sp>
      <p:sp>
        <p:nvSpPr>
          <p:cNvPr id="301060" name="Content Placeholder 5"/>
          <p:cNvSpPr>
            <a:spLocks noGrp="1"/>
          </p:cNvSpPr>
          <p:nvPr>
            <p:ph sz="half" idx="2"/>
          </p:nvPr>
        </p:nvSpPr>
        <p:spPr/>
        <p:txBody>
          <a:bodyPr/>
          <a:lstStyle/>
          <a:p>
            <a:r>
              <a:rPr lang="en-US" dirty="0">
                <a:latin typeface="Arial" charset="0"/>
                <a:cs typeface="Arial" charset="0"/>
              </a:rPr>
              <a:t>Stay aware of others in or on the water.</a:t>
            </a:r>
          </a:p>
          <a:p>
            <a:endParaRPr lang="en-US" dirty="0">
              <a:latin typeface="Arial" charset="0"/>
              <a:cs typeface="Arial" charset="0"/>
            </a:endParaRPr>
          </a:p>
          <a:p>
            <a:endParaRPr lang="en-US" dirty="0">
              <a:latin typeface="Arial" charset="0"/>
              <a:cs typeface="Arial" charset="0"/>
            </a:endParaRPr>
          </a:p>
          <a:p>
            <a:pPr>
              <a:buFont typeface="Wingdings" pitchFamily="2" charset="2"/>
              <a:buNone/>
            </a:pPr>
            <a:r>
              <a:rPr lang="en-US" dirty="0">
                <a:latin typeface="Arial" charset="0"/>
                <a:cs typeface="Arial" charset="0"/>
              </a:rPr>
              <a:t> </a:t>
            </a:r>
          </a:p>
          <a:p>
            <a:r>
              <a:rPr lang="en-US" dirty="0">
                <a:latin typeface="Arial" charset="0"/>
                <a:cs typeface="Arial" charset="0"/>
              </a:rPr>
              <a:t>Control the noise of your boat or PWC.</a:t>
            </a:r>
          </a:p>
        </p:txBody>
      </p:sp>
      <p:pic>
        <p:nvPicPr>
          <p:cNvPr id="297989" name="Picture 4" descr="cruiser_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981200" y="2765425"/>
            <a:ext cx="5083175" cy="2416175"/>
          </a:xfrm>
          <a:prstGeom prst="rect">
            <a:avLst/>
          </a:prstGeom>
          <a:noFill/>
          <a:ln w="12700">
            <a:noFill/>
            <a:miter lim="800000"/>
            <a:headEnd/>
            <a:tailEnd/>
          </a:ln>
        </p:spPr>
      </p:pic>
      <p:pic>
        <p:nvPicPr>
          <p:cNvPr id="7" name="Picture 16" descr="uscga-very-large gray"/>
          <p:cNvPicPr>
            <a:picLocks noChangeAspect="1" noChangeArrowheads="1"/>
          </p:cNvPicPr>
          <p:nvPr/>
        </p:nvPicPr>
        <p:blipFill>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106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798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0106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a:xfrm>
            <a:off x="457200" y="0"/>
            <a:ext cx="8229600" cy="1143000"/>
          </a:xfrm>
        </p:spPr>
        <p:txBody>
          <a:bodyPr/>
          <a:lstStyle/>
          <a:p>
            <a:pPr eaLnBrk="1" hangingPunct="1"/>
            <a:r>
              <a:rPr lang="en-US" sz="3000" dirty="0"/>
              <a:t>Small Boats and Paddlecraft</a:t>
            </a:r>
          </a:p>
        </p:txBody>
      </p:sp>
      <p:sp>
        <p:nvSpPr>
          <p:cNvPr id="282627" name="Content Placeholder 8"/>
          <p:cNvSpPr>
            <a:spLocks noGrp="1"/>
          </p:cNvSpPr>
          <p:nvPr>
            <p:ph sz="half" idx="1"/>
          </p:nvPr>
        </p:nvSpPr>
        <p:spPr>
          <a:xfrm>
            <a:off x="533400" y="990600"/>
            <a:ext cx="7086600" cy="4525963"/>
          </a:xfrm>
        </p:spPr>
        <p:txBody>
          <a:bodyPr/>
          <a:lstStyle/>
          <a:p>
            <a:pPr eaLnBrk="1" hangingPunct="1"/>
            <a:r>
              <a:rPr lang="en-US" dirty="0">
                <a:latin typeface="Arial" charset="0"/>
                <a:cs typeface="Times New Roman" pitchFamily="18" charset="0"/>
              </a:rPr>
              <a:t>Includes canoes, kayaks, and rafts.</a:t>
            </a:r>
          </a:p>
          <a:p>
            <a:pPr eaLnBrk="1" hangingPunct="1"/>
            <a:r>
              <a:rPr lang="en-US" dirty="0">
                <a:latin typeface="Arial" charset="0"/>
                <a:cs typeface="Times New Roman" pitchFamily="18" charset="0"/>
              </a:rPr>
              <a:t>To prepare for safety: </a:t>
            </a:r>
            <a:endParaRPr lang="en-US" dirty="0">
              <a:latin typeface="Arial" charset="0"/>
              <a:cs typeface="Arial" charset="0"/>
            </a:endParaRPr>
          </a:p>
          <a:p>
            <a:pPr lvl="1">
              <a:spcBef>
                <a:spcPts val="1800"/>
              </a:spcBef>
            </a:pPr>
            <a:r>
              <a:rPr lang="en-US" dirty="0">
                <a:latin typeface="Arial" charset="0"/>
                <a:cs typeface="Arial" charset="0"/>
              </a:rPr>
              <a:t>Always wear a life jacket.</a:t>
            </a:r>
          </a:p>
          <a:p>
            <a:pPr lvl="1">
              <a:spcBef>
                <a:spcPts val="1800"/>
              </a:spcBef>
            </a:pPr>
            <a:r>
              <a:rPr lang="en-US" dirty="0">
                <a:latin typeface="Arial" charset="0"/>
                <a:cs typeface="Arial" charset="0"/>
              </a:rPr>
              <a:t>Never paddle alone.</a:t>
            </a:r>
          </a:p>
          <a:p>
            <a:pPr lvl="1">
              <a:spcBef>
                <a:spcPts val="1800"/>
              </a:spcBef>
            </a:pPr>
            <a:r>
              <a:rPr lang="en-US" dirty="0">
                <a:latin typeface="Arial" charset="0"/>
                <a:cs typeface="Arial" charset="0"/>
              </a:rPr>
              <a:t>Never overload your craft.</a:t>
            </a:r>
          </a:p>
          <a:p>
            <a:pPr lvl="1">
              <a:spcBef>
                <a:spcPts val="1800"/>
              </a:spcBef>
            </a:pPr>
            <a:r>
              <a:rPr lang="en-US" dirty="0">
                <a:latin typeface="Arial" charset="0"/>
                <a:cs typeface="Arial" charset="0"/>
              </a:rPr>
              <a:t>Keep low center of gravity.</a:t>
            </a:r>
          </a:p>
          <a:p>
            <a:pPr lvl="1">
              <a:spcBef>
                <a:spcPts val="1800"/>
              </a:spcBef>
            </a:pPr>
            <a:r>
              <a:rPr lang="en-US" dirty="0">
                <a:latin typeface="Arial" charset="0"/>
                <a:cs typeface="Arial" charset="0"/>
              </a:rPr>
              <a:t>Be alert and aware of surroundings. </a:t>
            </a:r>
          </a:p>
          <a:p>
            <a:pPr lvl="1">
              <a:spcBef>
                <a:spcPts val="1800"/>
              </a:spcBef>
            </a:pPr>
            <a:endParaRPr lang="en-US" dirty="0">
              <a:latin typeface="Arial" charset="0"/>
              <a:cs typeface="Arial" charset="0"/>
            </a:endParaRPr>
          </a:p>
        </p:txBody>
      </p:sp>
      <p:pic>
        <p:nvPicPr>
          <p:cNvPr id="282628" name="Picture 4" descr="VA_canoes_04"/>
          <p:cNvPicPr>
            <a:picLocks noGrp="1" noChangeAspect="1" noChangeArrowheads="1"/>
          </p:cNvPicPr>
          <p:nvPr>
            <p:ph sz="half" idx="2"/>
          </p:nvPr>
        </p:nvPicPr>
        <p:blipFill>
          <a:blip r:embed="rId3" cstate="screen">
            <a:extLst>
              <a:ext uri="{28A0092B-C50C-407E-A947-70E740481C1C}">
                <a14:useLocalDpi xmlns:a14="http://schemas.microsoft.com/office/drawing/2010/main"/>
              </a:ext>
            </a:extLst>
          </a:blip>
          <a:srcRect/>
          <a:stretch>
            <a:fillRect/>
          </a:stretch>
        </p:blipFill>
        <p:spPr>
          <a:xfrm>
            <a:off x="5486400" y="1676400"/>
            <a:ext cx="3242311" cy="1965036"/>
          </a:xfrm>
          <a:noFill/>
        </p:spPr>
      </p:pic>
      <p:pic>
        <p:nvPicPr>
          <p:cNvPr id="6" name="Picture 16" descr="uscga-very-large gray"/>
          <p:cNvPicPr>
            <a:picLocks noChangeAspect="1" noChangeArrowheads="1"/>
          </p:cNvPicPr>
          <p:nvPr/>
        </p:nvPicPr>
        <p:blipFill>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262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262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262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262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262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a:xfrm>
            <a:off x="457200" y="152400"/>
            <a:ext cx="8229600" cy="1143000"/>
          </a:xfrm>
        </p:spPr>
        <p:txBody>
          <a:bodyPr/>
          <a:lstStyle/>
          <a:p>
            <a:pPr eaLnBrk="1" hangingPunct="1"/>
            <a:r>
              <a:rPr lang="en-US" dirty="0"/>
              <a:t>Small Boats and Paddlecraft</a:t>
            </a:r>
            <a:endParaRPr lang="en-US" sz="2400" dirty="0"/>
          </a:p>
        </p:txBody>
      </p:sp>
      <p:sp>
        <p:nvSpPr>
          <p:cNvPr id="283651" name="Rectangle 3"/>
          <p:cNvSpPr>
            <a:spLocks noGrp="1" noChangeArrowheads="1"/>
          </p:cNvSpPr>
          <p:nvPr>
            <p:ph idx="1"/>
          </p:nvPr>
        </p:nvSpPr>
        <p:spPr>
          <a:xfrm>
            <a:off x="533400" y="1219200"/>
            <a:ext cx="8229600" cy="4525963"/>
          </a:xfrm>
        </p:spPr>
        <p:txBody>
          <a:bodyPr/>
          <a:lstStyle/>
          <a:p>
            <a:pPr lvl="1" eaLnBrk="1" hangingPunct="1">
              <a:spcBef>
                <a:spcPts val="1800"/>
              </a:spcBef>
            </a:pPr>
            <a:r>
              <a:rPr lang="en-US" dirty="0">
                <a:latin typeface="Arial" charset="0"/>
                <a:cs typeface="Arial" charset="0"/>
              </a:rPr>
              <a:t>Practice reboarding in water.</a:t>
            </a:r>
          </a:p>
          <a:p>
            <a:pPr lvl="1" eaLnBrk="1" hangingPunct="1">
              <a:spcBef>
                <a:spcPts val="1800"/>
              </a:spcBef>
            </a:pPr>
            <a:r>
              <a:rPr lang="en-US" dirty="0">
                <a:latin typeface="Arial" charset="0"/>
                <a:cs typeface="Arial" charset="0"/>
              </a:rPr>
              <a:t>Dress properly for the weather.</a:t>
            </a:r>
          </a:p>
          <a:p>
            <a:pPr lvl="1" eaLnBrk="1" hangingPunct="1">
              <a:spcBef>
                <a:spcPts val="1800"/>
              </a:spcBef>
            </a:pPr>
            <a:r>
              <a:rPr lang="en-US" dirty="0">
                <a:latin typeface="Arial" charset="0"/>
                <a:cs typeface="Arial" charset="0"/>
              </a:rPr>
              <a:t>Check your craft for leaks.</a:t>
            </a:r>
          </a:p>
          <a:p>
            <a:pPr lvl="1" eaLnBrk="1" hangingPunct="1">
              <a:spcBef>
                <a:spcPts val="1800"/>
              </a:spcBef>
            </a:pPr>
            <a:r>
              <a:rPr lang="en-US" dirty="0">
                <a:latin typeface="Arial" charset="0"/>
                <a:cs typeface="Arial" charset="0"/>
              </a:rPr>
              <a:t>Map a general route and timetable when embarking on a long trip.</a:t>
            </a:r>
          </a:p>
          <a:p>
            <a:pPr lvl="1" eaLnBrk="1" hangingPunct="1">
              <a:spcBef>
                <a:spcPts val="1800"/>
              </a:spcBef>
            </a:pPr>
            <a:r>
              <a:rPr lang="en-US" dirty="0">
                <a:latin typeface="Arial" charset="0"/>
                <a:cs typeface="Arial" charset="0"/>
              </a:rPr>
              <a:t>Know conditions before you head out.</a:t>
            </a:r>
          </a:p>
          <a:p>
            <a:pPr lvl="1" eaLnBrk="1" hangingPunct="1">
              <a:spcBef>
                <a:spcPts val="1800"/>
              </a:spcBef>
            </a:pPr>
            <a:r>
              <a:rPr lang="en-US" dirty="0">
                <a:latin typeface="Arial" charset="0"/>
                <a:cs typeface="Arial" charset="0"/>
              </a:rPr>
              <a:t>Watch the weather. Keep close to shore.</a:t>
            </a:r>
          </a:p>
          <a:p>
            <a:pPr lvl="1" eaLnBrk="1" hangingPunct="1">
              <a:spcBef>
                <a:spcPts val="1800"/>
              </a:spcBef>
            </a:pPr>
            <a:endParaRPr lang="en-US" dirty="0">
              <a:latin typeface="Arial" charset="0"/>
              <a:cs typeface="Arial" charset="0"/>
            </a:endParaRPr>
          </a:p>
        </p:txBody>
      </p:sp>
      <p:pic>
        <p:nvPicPr>
          <p:cNvPr id="5" name="Picture 16" descr="uscga-very-large gray"/>
          <p:cNvPicPr>
            <a:picLocks noChangeAspect="1" noChangeArrowheads="1"/>
          </p:cNvPicPr>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36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36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36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36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365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836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457200" y="31262"/>
            <a:ext cx="8229600" cy="1143000"/>
          </a:xfrm>
        </p:spPr>
        <p:txBody>
          <a:bodyPr/>
          <a:lstStyle/>
          <a:p>
            <a:pPr eaLnBrk="1" hangingPunct="1"/>
            <a:r>
              <a:rPr lang="en-US" sz="3000" dirty="0"/>
              <a:t>Small Boats and Paddlecraft</a:t>
            </a:r>
          </a:p>
        </p:txBody>
      </p:sp>
      <p:sp>
        <p:nvSpPr>
          <p:cNvPr id="304131" name="Content Placeholder 8"/>
          <p:cNvSpPr>
            <a:spLocks noGrp="1"/>
          </p:cNvSpPr>
          <p:nvPr>
            <p:ph idx="1"/>
          </p:nvPr>
        </p:nvSpPr>
        <p:spPr>
          <a:xfrm>
            <a:off x="457200" y="990600"/>
            <a:ext cx="8382000" cy="4525963"/>
          </a:xfrm>
        </p:spPr>
        <p:txBody>
          <a:bodyPr/>
          <a:lstStyle/>
          <a:p>
            <a:r>
              <a:rPr lang="en-US" dirty="0">
                <a:latin typeface="Arial" charset="0"/>
                <a:cs typeface="Arial" charset="0"/>
              </a:rPr>
              <a:t>Be alert for river hazards:</a:t>
            </a:r>
          </a:p>
          <a:p>
            <a:pPr lvl="1">
              <a:lnSpc>
                <a:spcPts val="2500"/>
              </a:lnSpc>
              <a:buSzPct val="120000"/>
            </a:pPr>
            <a:r>
              <a:rPr lang="en-US" dirty="0">
                <a:latin typeface="Arial" charset="0"/>
                <a:cs typeface="Arial" charset="0"/>
              </a:rPr>
              <a:t>Low-head dams</a:t>
            </a:r>
          </a:p>
          <a:p>
            <a:pPr lvl="1">
              <a:lnSpc>
                <a:spcPts val="2500"/>
              </a:lnSpc>
              <a:buSzPct val="120000"/>
            </a:pPr>
            <a:r>
              <a:rPr lang="en-US" dirty="0">
                <a:latin typeface="Arial" charset="0"/>
                <a:cs typeface="Arial" charset="0"/>
              </a:rPr>
              <a:t>Rapids</a:t>
            </a:r>
          </a:p>
          <a:p>
            <a:pPr lvl="1">
              <a:lnSpc>
                <a:spcPts val="2500"/>
              </a:lnSpc>
              <a:buSzPct val="120000"/>
            </a:pPr>
            <a:r>
              <a:rPr lang="en-US" dirty="0">
                <a:latin typeface="Arial" charset="0"/>
                <a:cs typeface="Arial" charset="0"/>
              </a:rPr>
              <a:t>Strainers</a:t>
            </a:r>
          </a:p>
          <a:p>
            <a:r>
              <a:rPr lang="en-US" dirty="0">
                <a:latin typeface="Arial" charset="0"/>
                <a:cs typeface="Arial" charset="0"/>
              </a:rPr>
              <a:t>If you capsize:</a:t>
            </a:r>
          </a:p>
          <a:p>
            <a:pPr lvl="1">
              <a:lnSpc>
                <a:spcPts val="2500"/>
              </a:lnSpc>
              <a:buSzPct val="120000"/>
            </a:pPr>
            <a:r>
              <a:rPr lang="en-US" dirty="0">
                <a:latin typeface="Arial" charset="0"/>
                <a:cs typeface="Arial" charset="0"/>
              </a:rPr>
              <a:t>Do not try to stand or walk in swift-moving water.</a:t>
            </a:r>
          </a:p>
          <a:p>
            <a:pPr lvl="1">
              <a:lnSpc>
                <a:spcPts val="2500"/>
              </a:lnSpc>
              <a:buSzPct val="120000"/>
            </a:pPr>
            <a:r>
              <a:rPr lang="en-US" dirty="0">
                <a:latin typeface="Arial" charset="0"/>
                <a:cs typeface="Arial" charset="0"/>
              </a:rPr>
              <a:t>Float on your back on the upstream side of </a:t>
            </a:r>
            <a:br>
              <a:rPr lang="en-US" dirty="0">
                <a:latin typeface="Arial" charset="0"/>
                <a:cs typeface="Arial" charset="0"/>
              </a:rPr>
            </a:br>
            <a:r>
              <a:rPr lang="en-US" dirty="0">
                <a:latin typeface="Arial" charset="0"/>
                <a:cs typeface="Arial" charset="0"/>
              </a:rPr>
              <a:t>your craft.</a:t>
            </a:r>
          </a:p>
          <a:p>
            <a:pPr lvl="1">
              <a:lnSpc>
                <a:spcPts val="2500"/>
              </a:lnSpc>
              <a:buSzPct val="120000"/>
            </a:pPr>
            <a:r>
              <a:rPr lang="en-US" dirty="0">
                <a:latin typeface="Arial" charset="0"/>
                <a:cs typeface="Arial" charset="0"/>
              </a:rPr>
              <a:t>Point your feet downstream.</a:t>
            </a:r>
          </a:p>
          <a:p>
            <a:pPr lvl="1">
              <a:lnSpc>
                <a:spcPts val="2500"/>
              </a:lnSpc>
              <a:buSzPct val="120000"/>
            </a:pPr>
            <a:r>
              <a:rPr lang="en-US" dirty="0">
                <a:latin typeface="Arial" charset="0"/>
                <a:cs typeface="Arial" charset="0"/>
              </a:rPr>
              <a:t>Take precautions to avoid hypothermia.</a:t>
            </a:r>
          </a:p>
        </p:txBody>
      </p:sp>
      <p:pic>
        <p:nvPicPr>
          <p:cNvPr id="5" name="Picture 16" descr="uscga-very-large gray"/>
          <p:cNvPicPr>
            <a:picLocks noChangeAspect="1" noChangeArrowheads="1"/>
          </p:cNvPicPr>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413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413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413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413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4131">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0413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04131">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0413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a:xfrm>
            <a:off x="381000" y="152400"/>
            <a:ext cx="8229600" cy="1143000"/>
          </a:xfrm>
        </p:spPr>
        <p:txBody>
          <a:bodyPr/>
          <a:lstStyle/>
          <a:p>
            <a:pPr eaLnBrk="1" hangingPunct="1"/>
            <a:r>
              <a:rPr lang="en-US" dirty="0"/>
              <a:t>Water-Skiing</a:t>
            </a:r>
          </a:p>
        </p:txBody>
      </p:sp>
      <p:sp>
        <p:nvSpPr>
          <p:cNvPr id="285699" name="Rectangle 3"/>
          <p:cNvSpPr>
            <a:spLocks noGrp="1" noChangeArrowheads="1"/>
          </p:cNvSpPr>
          <p:nvPr>
            <p:ph idx="1"/>
          </p:nvPr>
        </p:nvSpPr>
        <p:spPr>
          <a:xfrm>
            <a:off x="457200" y="1219200"/>
            <a:ext cx="8229600" cy="4525963"/>
          </a:xfrm>
        </p:spPr>
        <p:txBody>
          <a:bodyPr/>
          <a:lstStyle/>
          <a:p>
            <a:pPr marL="349250" indent="-349250" eaLnBrk="1" hangingPunct="1">
              <a:lnSpc>
                <a:spcPct val="97000"/>
              </a:lnSpc>
            </a:pPr>
            <a:r>
              <a:rPr lang="en-US" dirty="0">
                <a:latin typeface="Arial" charset="0"/>
                <a:cs typeface="Arial" charset="0"/>
              </a:rPr>
              <a:t>Before towing a skier, the operator should: </a:t>
            </a:r>
          </a:p>
          <a:p>
            <a:pPr marL="749300" lvl="1" indent="-349250" eaLnBrk="1" hangingPunct="1"/>
            <a:r>
              <a:rPr lang="en-US" dirty="0">
                <a:latin typeface="Arial" charset="0"/>
                <a:cs typeface="Arial" charset="0"/>
              </a:rPr>
              <a:t>Have an observer on board.</a:t>
            </a:r>
          </a:p>
          <a:p>
            <a:pPr marL="749300" lvl="1" indent="-349250" eaLnBrk="1" hangingPunct="1"/>
            <a:r>
              <a:rPr lang="en-US" dirty="0">
                <a:latin typeface="Arial" charset="0"/>
                <a:cs typeface="Arial" charset="0"/>
              </a:rPr>
              <a:t>Review hand signals with skier.</a:t>
            </a:r>
          </a:p>
          <a:p>
            <a:pPr marL="749300" lvl="1" indent="-349250" eaLnBrk="1" hangingPunct="1"/>
            <a:r>
              <a:rPr lang="en-US" dirty="0">
                <a:latin typeface="Arial" charset="0"/>
                <a:cs typeface="Arial" charset="0"/>
              </a:rPr>
              <a:t>Make sure skier is wearing an approved life jacket.</a:t>
            </a:r>
          </a:p>
          <a:p>
            <a:pPr marL="749300" lvl="1" indent="-349250" eaLnBrk="1" hangingPunct="1"/>
            <a:r>
              <a:rPr lang="en-US" dirty="0">
                <a:latin typeface="Arial" charset="0"/>
                <a:cs typeface="Arial" charset="0"/>
              </a:rPr>
              <a:t>Be familiar with area and any hazards.</a:t>
            </a:r>
          </a:p>
          <a:p>
            <a:pPr marL="749300" lvl="1" indent="-349250" eaLnBrk="1" hangingPunct="1"/>
            <a:r>
              <a:rPr lang="en-US" dirty="0">
                <a:latin typeface="Arial" charset="0"/>
                <a:cs typeface="Arial" charset="0"/>
              </a:rPr>
              <a:t>Make sure tow lines are same length for multiple skiers.</a:t>
            </a:r>
          </a:p>
          <a:p>
            <a:pPr marL="749300" lvl="1" indent="-349250" eaLnBrk="1" hangingPunct="1"/>
            <a:r>
              <a:rPr lang="en-US" dirty="0">
                <a:latin typeface="Arial" charset="0"/>
                <a:cs typeface="Arial" charset="0"/>
              </a:rPr>
              <a:t>Never tow a skier at night. </a:t>
            </a:r>
          </a:p>
        </p:txBody>
      </p:sp>
      <p:pic>
        <p:nvPicPr>
          <p:cNvPr id="5" name="Picture 16" descr="uscga-very-large gray"/>
          <p:cNvPicPr>
            <a:picLocks noChangeAspect="1" noChangeArrowheads="1"/>
          </p:cNvPicPr>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569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569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569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569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569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8569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5"/>
          <p:cNvSpPr>
            <a:spLocks noGrp="1" noChangeArrowheads="1"/>
          </p:cNvSpPr>
          <p:nvPr>
            <p:ph type="title"/>
          </p:nvPr>
        </p:nvSpPr>
        <p:spPr>
          <a:xfrm>
            <a:off x="381000" y="152400"/>
            <a:ext cx="8229600" cy="990600"/>
          </a:xfrm>
        </p:spPr>
        <p:txBody>
          <a:bodyPr/>
          <a:lstStyle/>
          <a:p>
            <a:pPr eaLnBrk="1" hangingPunct="1"/>
            <a:r>
              <a:rPr lang="en-US" dirty="0"/>
              <a:t>Water-Skiing</a:t>
            </a:r>
            <a:endParaRPr lang="en-US" sz="2400" dirty="0"/>
          </a:p>
        </p:txBody>
      </p:sp>
      <p:sp>
        <p:nvSpPr>
          <p:cNvPr id="286723" name="Rectangle 6"/>
          <p:cNvSpPr>
            <a:spLocks noGrp="1" noChangeArrowheads="1"/>
          </p:cNvSpPr>
          <p:nvPr>
            <p:ph idx="1"/>
          </p:nvPr>
        </p:nvSpPr>
        <p:spPr>
          <a:xfrm>
            <a:off x="457200" y="1219200"/>
            <a:ext cx="8229600" cy="4525963"/>
          </a:xfrm>
        </p:spPr>
        <p:txBody>
          <a:bodyPr/>
          <a:lstStyle/>
          <a:p>
            <a:pPr eaLnBrk="1" hangingPunct="1"/>
            <a:r>
              <a:rPr lang="en-US" dirty="0">
                <a:latin typeface="Arial" charset="0"/>
                <a:cs typeface="Arial" charset="0"/>
              </a:rPr>
              <a:t>While towing a skier, the operator should: </a:t>
            </a:r>
          </a:p>
          <a:p>
            <a:pPr lvl="1" eaLnBrk="1" hangingPunct="1"/>
            <a:r>
              <a:rPr lang="en-US" dirty="0">
                <a:latin typeface="Arial" charset="0"/>
                <a:cs typeface="Arial" charset="0"/>
              </a:rPr>
              <a:t>Start engine after making sure no one is near the propeller.</a:t>
            </a:r>
          </a:p>
          <a:p>
            <a:pPr lvl="1" eaLnBrk="1" hangingPunct="1"/>
            <a:r>
              <a:rPr lang="en-US" dirty="0">
                <a:latin typeface="Arial" charset="0"/>
                <a:cs typeface="Arial" charset="0"/>
              </a:rPr>
              <a:t>Go slowly until ski rope is tight.</a:t>
            </a:r>
          </a:p>
          <a:p>
            <a:pPr lvl="1" eaLnBrk="1" hangingPunct="1"/>
            <a:r>
              <a:rPr lang="en-US" dirty="0">
                <a:latin typeface="Arial" charset="0"/>
                <a:cs typeface="Arial" charset="0"/>
              </a:rPr>
              <a:t>Keep skier at a safe distance from the shoreline.</a:t>
            </a:r>
          </a:p>
          <a:p>
            <a:pPr lvl="1" eaLnBrk="1" hangingPunct="1"/>
            <a:r>
              <a:rPr lang="en-US" dirty="0">
                <a:latin typeface="Arial" charset="0"/>
                <a:cs typeface="Arial" charset="0"/>
              </a:rPr>
              <a:t>Avoid congested areas.</a:t>
            </a:r>
          </a:p>
          <a:p>
            <a:pPr lvl="1" eaLnBrk="1" hangingPunct="1"/>
            <a:r>
              <a:rPr lang="en-US" dirty="0">
                <a:latin typeface="Arial" charset="0"/>
                <a:cs typeface="Arial" charset="0"/>
              </a:rPr>
              <a:t>Watch for other vessels and obstructions.</a:t>
            </a:r>
          </a:p>
          <a:p>
            <a:pPr lvl="1" eaLnBrk="1" hangingPunct="1"/>
            <a:r>
              <a:rPr lang="en-US" dirty="0">
                <a:latin typeface="Arial" charset="0"/>
                <a:cs typeface="Arial" charset="0"/>
              </a:rPr>
              <a:t>Always respond to skier’s signals.</a:t>
            </a:r>
          </a:p>
        </p:txBody>
      </p:sp>
      <p:pic>
        <p:nvPicPr>
          <p:cNvPr id="5" name="Picture 16" descr="uscga-very-large gray"/>
          <p:cNvPicPr>
            <a:picLocks noChangeAspect="1" noChangeArrowheads="1"/>
          </p:cNvPicPr>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2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672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672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867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a:xfrm>
            <a:off x="0" y="152400"/>
            <a:ext cx="9144000" cy="914400"/>
          </a:xfrm>
        </p:spPr>
        <p:txBody>
          <a:bodyPr/>
          <a:lstStyle/>
          <a:p>
            <a:pPr eaLnBrk="1" hangingPunct="1"/>
            <a:r>
              <a:rPr lang="en-US" dirty="0"/>
              <a:t>Key Topics</a:t>
            </a:r>
          </a:p>
        </p:txBody>
      </p:sp>
      <p:sp>
        <p:nvSpPr>
          <p:cNvPr id="269315" name="Rectangle 3"/>
          <p:cNvSpPr>
            <a:spLocks noGrp="1" noChangeArrowheads="1"/>
          </p:cNvSpPr>
          <p:nvPr>
            <p:ph idx="1"/>
          </p:nvPr>
        </p:nvSpPr>
        <p:spPr>
          <a:xfrm>
            <a:off x="457200" y="1143000"/>
            <a:ext cx="8229600" cy="4525963"/>
          </a:xfrm>
        </p:spPr>
        <p:txBody>
          <a:bodyPr/>
          <a:lstStyle/>
          <a:p>
            <a:pPr marL="346075" indent="-346075">
              <a:buFont typeface="Wingdings" pitchFamily="2" charset="2"/>
              <a:buChar char="u"/>
            </a:pPr>
            <a:r>
              <a:rPr lang="en-US" dirty="0">
                <a:latin typeface="Arial" charset="0"/>
                <a:cs typeface="Arial" charset="0"/>
              </a:rPr>
              <a:t>Responsibilities of a Vessel Operator </a:t>
            </a:r>
          </a:p>
          <a:p>
            <a:pPr marL="346075" indent="-346075">
              <a:buFont typeface="Wingdings" pitchFamily="2" charset="2"/>
              <a:buChar char="u"/>
            </a:pPr>
            <a:r>
              <a:rPr lang="en-US" dirty="0">
                <a:latin typeface="Arial" charset="0"/>
                <a:cs typeface="Arial" charset="0"/>
              </a:rPr>
              <a:t>Small Boats and Paddlecraft</a:t>
            </a:r>
          </a:p>
          <a:p>
            <a:pPr marL="346075" indent="-346075">
              <a:buFont typeface="Wingdings" pitchFamily="2" charset="2"/>
              <a:buChar char="u"/>
            </a:pPr>
            <a:r>
              <a:rPr lang="en-US" dirty="0">
                <a:latin typeface="Arial" charset="0"/>
                <a:cs typeface="Arial" charset="0"/>
              </a:rPr>
              <a:t>Water-Skiing</a:t>
            </a:r>
          </a:p>
          <a:p>
            <a:pPr marL="346075" indent="-346075">
              <a:buFont typeface="Wingdings" pitchFamily="2" charset="2"/>
              <a:buChar char="u"/>
            </a:pPr>
            <a:r>
              <a:rPr lang="en-US" dirty="0">
                <a:latin typeface="Arial" charset="0"/>
                <a:cs typeface="Arial" charset="0"/>
              </a:rPr>
              <a:t>Scuba Diving and Snorkeling </a:t>
            </a:r>
          </a:p>
          <a:p>
            <a:pPr marL="346075" indent="-346075">
              <a:buFont typeface="Wingdings" pitchFamily="2" charset="2"/>
              <a:buChar char="u"/>
            </a:pPr>
            <a:r>
              <a:rPr lang="en-US" dirty="0">
                <a:latin typeface="Arial" charset="0"/>
                <a:cs typeface="Arial" charset="0"/>
              </a:rPr>
              <a:t>Windsurfing and Sailing</a:t>
            </a:r>
          </a:p>
          <a:p>
            <a:pPr marL="346075" indent="-346075">
              <a:buFont typeface="Wingdings" pitchFamily="2" charset="2"/>
              <a:buChar char="u"/>
            </a:pPr>
            <a:r>
              <a:rPr lang="en-US" dirty="0">
                <a:latin typeface="Arial" charset="0"/>
                <a:cs typeface="Arial" charset="0"/>
              </a:rPr>
              <a:t>Fishing and Hunting</a:t>
            </a:r>
          </a:p>
        </p:txBody>
      </p:sp>
      <p:pic>
        <p:nvPicPr>
          <p:cNvPr id="5" name="Picture 16" descr="uscga-very-large gray"/>
          <p:cNvPicPr>
            <a:picLocks noChangeAspect="1" noChangeArrowheads="1"/>
          </p:cNvPicPr>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Title 1"/>
          <p:cNvSpPr>
            <a:spLocks noGrp="1"/>
          </p:cNvSpPr>
          <p:nvPr>
            <p:ph type="title"/>
          </p:nvPr>
        </p:nvSpPr>
        <p:spPr>
          <a:xfrm>
            <a:off x="381000" y="152400"/>
            <a:ext cx="8229600" cy="1143000"/>
          </a:xfrm>
        </p:spPr>
        <p:txBody>
          <a:bodyPr/>
          <a:lstStyle/>
          <a:p>
            <a:r>
              <a:rPr lang="en-US" dirty="0"/>
              <a:t>Water-Skiing</a:t>
            </a:r>
          </a:p>
        </p:txBody>
      </p:sp>
      <p:sp>
        <p:nvSpPr>
          <p:cNvPr id="3" name="Content Placeholder 2"/>
          <p:cNvSpPr>
            <a:spLocks noGrp="1"/>
          </p:cNvSpPr>
          <p:nvPr>
            <p:ph idx="1"/>
          </p:nvPr>
        </p:nvSpPr>
        <p:spPr>
          <a:xfrm>
            <a:off x="685800" y="1219200"/>
            <a:ext cx="5638800" cy="4525963"/>
          </a:xfrm>
        </p:spPr>
        <p:txBody>
          <a:bodyPr/>
          <a:lstStyle/>
          <a:p>
            <a:pPr lvl="1">
              <a:defRPr/>
            </a:pPr>
            <a:r>
              <a:rPr lang="en-US" dirty="0"/>
              <a:t>When a skier falls, circle slowly to return the towline.</a:t>
            </a:r>
          </a:p>
          <a:p>
            <a:pPr lvl="1">
              <a:defRPr/>
            </a:pPr>
            <a:r>
              <a:rPr lang="en-US" dirty="0">
                <a:cs typeface="Arial" charset="0"/>
              </a:rPr>
              <a:t>If required, display red or </a:t>
            </a:r>
            <a:br>
              <a:rPr lang="en-US" dirty="0">
                <a:cs typeface="Arial" charset="0"/>
              </a:rPr>
            </a:br>
            <a:r>
              <a:rPr lang="en-US" dirty="0">
                <a:cs typeface="Arial" charset="0"/>
              </a:rPr>
              <a:t>orange flag </a:t>
            </a:r>
            <a:r>
              <a:rPr lang="en-US" spc="-20" dirty="0">
                <a:cs typeface="Arial" charset="0"/>
              </a:rPr>
              <a:t>to alert others</a:t>
            </a:r>
            <a:br>
              <a:rPr lang="en-US" spc="-20" dirty="0">
                <a:cs typeface="Arial" charset="0"/>
              </a:rPr>
            </a:br>
            <a:r>
              <a:rPr lang="en-US" spc="-20" dirty="0">
                <a:cs typeface="Arial" charset="0"/>
              </a:rPr>
              <a:t>that skier is down.</a:t>
            </a:r>
            <a:endParaRPr lang="en-US" dirty="0"/>
          </a:p>
          <a:p>
            <a:pPr lvl="1">
              <a:defRPr/>
            </a:pPr>
            <a:r>
              <a:rPr lang="en-US" dirty="0"/>
              <a:t>Shut off engine before skier reboards.</a:t>
            </a:r>
          </a:p>
          <a:p>
            <a:pPr>
              <a:buFont typeface="Wingdings" pitchFamily="2" charset="2"/>
              <a:buNone/>
              <a:defRPr/>
            </a:pPr>
            <a:endParaRPr lang="en-US" dirty="0"/>
          </a:p>
        </p:txBody>
      </p:sp>
      <p:pic>
        <p:nvPicPr>
          <p:cNvPr id="287748" name="Picture 5" descr="\\Ladybird\Shared_Media\Graphics\Boating_graphics\Export_PPT\Generic_drawings\flag_skier.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019800" y="1752600"/>
            <a:ext cx="2830513" cy="3276600"/>
          </a:xfrm>
          <a:prstGeom prst="rect">
            <a:avLst/>
          </a:prstGeom>
          <a:noFill/>
          <a:ln w="9525">
            <a:noFill/>
            <a:miter lim="800000"/>
            <a:headEnd/>
            <a:tailEnd/>
          </a:ln>
        </p:spPr>
      </p:pic>
      <p:pic>
        <p:nvPicPr>
          <p:cNvPr id="6" name="Picture 16" descr="uscga-very-large gray"/>
          <p:cNvPicPr>
            <a:picLocks noChangeAspect="1" noChangeArrowheads="1"/>
          </p:cNvPicPr>
          <p:nvPr/>
        </p:nvPicPr>
        <p:blipFill>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774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457200" y="274638"/>
            <a:ext cx="8229600" cy="868362"/>
          </a:xfrm>
        </p:spPr>
        <p:txBody>
          <a:bodyPr/>
          <a:lstStyle/>
          <a:p>
            <a:pPr eaLnBrk="1" hangingPunct="1"/>
            <a:r>
              <a:rPr lang="en-US" dirty="0"/>
              <a:t>Water-Skiing</a:t>
            </a:r>
            <a:endParaRPr lang="en-US" sz="2400" dirty="0"/>
          </a:p>
        </p:txBody>
      </p:sp>
      <p:sp>
        <p:nvSpPr>
          <p:cNvPr id="288771" name="Rectangle 3"/>
          <p:cNvSpPr>
            <a:spLocks noGrp="1" noChangeArrowheads="1"/>
          </p:cNvSpPr>
          <p:nvPr>
            <p:ph idx="1"/>
          </p:nvPr>
        </p:nvSpPr>
        <p:spPr>
          <a:xfrm>
            <a:off x="533400" y="1066800"/>
            <a:ext cx="8229600" cy="4525963"/>
          </a:xfrm>
        </p:spPr>
        <p:txBody>
          <a:bodyPr/>
          <a:lstStyle/>
          <a:p>
            <a:pPr eaLnBrk="1" hangingPunct="1"/>
            <a:r>
              <a:rPr lang="en-US" dirty="0">
                <a:latin typeface="Arial" charset="0"/>
                <a:cs typeface="Arial" charset="0"/>
              </a:rPr>
              <a:t>When in the water, the skier should:</a:t>
            </a:r>
          </a:p>
          <a:p>
            <a:pPr lvl="1" eaLnBrk="1" hangingPunct="1"/>
            <a:r>
              <a:rPr lang="en-US" dirty="0">
                <a:latin typeface="Arial" charset="0"/>
                <a:cs typeface="Arial" charset="0"/>
              </a:rPr>
              <a:t>Wear a life jacket.</a:t>
            </a:r>
          </a:p>
          <a:p>
            <a:pPr lvl="1" eaLnBrk="1" hangingPunct="1"/>
            <a:r>
              <a:rPr lang="en-US" dirty="0">
                <a:latin typeface="Arial" charset="0"/>
                <a:cs typeface="Arial" charset="0"/>
              </a:rPr>
              <a:t>Use hand signals.</a:t>
            </a:r>
          </a:p>
          <a:p>
            <a:pPr lvl="1" eaLnBrk="1" hangingPunct="1"/>
            <a:r>
              <a:rPr lang="en-US" dirty="0">
                <a:latin typeface="Arial" charset="0"/>
                <a:cs typeface="Arial" charset="0"/>
              </a:rPr>
              <a:t>Never ski under the influence of drugs or alcohol.</a:t>
            </a:r>
          </a:p>
          <a:p>
            <a:pPr lvl="1" eaLnBrk="1" hangingPunct="1"/>
            <a:r>
              <a:rPr lang="en-US" dirty="0">
                <a:latin typeface="Arial" charset="0"/>
                <a:cs typeface="Arial" charset="0"/>
              </a:rPr>
              <a:t>Never spray swimmers, vessels, or other skiers.</a:t>
            </a:r>
          </a:p>
          <a:p>
            <a:pPr lvl="1" eaLnBrk="1" hangingPunct="1"/>
            <a:r>
              <a:rPr lang="en-US" dirty="0">
                <a:latin typeface="Arial" charset="0"/>
                <a:cs typeface="Arial" charset="0"/>
              </a:rPr>
              <a:t>Never wrap tow rope around your body.</a:t>
            </a:r>
          </a:p>
          <a:p>
            <a:pPr lvl="1" eaLnBrk="1" hangingPunct="1"/>
            <a:r>
              <a:rPr lang="en-US" dirty="0">
                <a:latin typeface="Arial" charset="0"/>
                <a:cs typeface="Arial" charset="0"/>
              </a:rPr>
              <a:t>Hold ski up out of the water after falling.</a:t>
            </a:r>
          </a:p>
          <a:p>
            <a:pPr lvl="1" eaLnBrk="1" hangingPunct="1"/>
            <a:r>
              <a:rPr lang="en-US" dirty="0">
                <a:latin typeface="Arial" charset="0"/>
                <a:cs typeface="Arial" charset="0"/>
              </a:rPr>
              <a:t>Not approach the back of the boat until the engine is off.</a:t>
            </a:r>
          </a:p>
        </p:txBody>
      </p:sp>
      <p:pic>
        <p:nvPicPr>
          <p:cNvPr id="5" name="Picture 16" descr="uscga-very-large gray"/>
          <p:cNvPicPr>
            <a:picLocks noChangeAspect="1" noChangeArrowheads="1"/>
          </p:cNvPicPr>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877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877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877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877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877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8877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887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a:xfrm>
            <a:off x="381000" y="0"/>
            <a:ext cx="8229600" cy="1143000"/>
          </a:xfrm>
        </p:spPr>
        <p:txBody>
          <a:bodyPr/>
          <a:lstStyle/>
          <a:p>
            <a:pPr eaLnBrk="1" hangingPunct="1"/>
            <a:r>
              <a:rPr lang="en-US" dirty="0"/>
              <a:t>Water-Skiing</a:t>
            </a:r>
            <a:endParaRPr lang="en-US" sz="2400" dirty="0"/>
          </a:p>
        </p:txBody>
      </p:sp>
      <p:sp>
        <p:nvSpPr>
          <p:cNvPr id="289795" name="Text Placeholder 8"/>
          <p:cNvSpPr>
            <a:spLocks noGrp="1"/>
          </p:cNvSpPr>
          <p:nvPr>
            <p:ph type="body" idx="1"/>
          </p:nvPr>
        </p:nvSpPr>
        <p:spPr>
          <a:xfrm>
            <a:off x="381000" y="1066800"/>
            <a:ext cx="8229600" cy="639762"/>
          </a:xfrm>
        </p:spPr>
        <p:txBody>
          <a:bodyPr/>
          <a:lstStyle/>
          <a:p>
            <a:r>
              <a:rPr lang="en-US" dirty="0">
                <a:latin typeface="Arial" charset="0"/>
                <a:cs typeface="Arial" charset="0"/>
              </a:rPr>
              <a:t>Hand Signals for Skiers</a:t>
            </a:r>
          </a:p>
          <a:p>
            <a:endParaRPr lang="en-US" dirty="0">
              <a:latin typeface="Arial" charset="0"/>
              <a:cs typeface="Arial" charset="0"/>
            </a:endParaRPr>
          </a:p>
        </p:txBody>
      </p:sp>
      <p:sp>
        <p:nvSpPr>
          <p:cNvPr id="4" name="TextBox 3"/>
          <p:cNvSpPr txBox="1">
            <a:spLocks noChangeArrowheads="1"/>
          </p:cNvSpPr>
          <p:nvPr/>
        </p:nvSpPr>
        <p:spPr bwMode="auto">
          <a:xfrm>
            <a:off x="1295400" y="5410200"/>
            <a:ext cx="755650" cy="400050"/>
          </a:xfrm>
          <a:prstGeom prst="rect">
            <a:avLst/>
          </a:prstGeom>
          <a:noFill/>
          <a:ln w="9525">
            <a:noFill/>
            <a:miter lim="800000"/>
            <a:headEnd/>
            <a:tailEnd/>
          </a:ln>
        </p:spPr>
        <p:txBody>
          <a:bodyPr wrap="none">
            <a:spAutoFit/>
          </a:bodyPr>
          <a:lstStyle/>
          <a:p>
            <a:r>
              <a:rPr lang="en-US" sz="2000" b="1" dirty="0">
                <a:solidFill>
                  <a:srgbClr val="000000"/>
                </a:solidFill>
                <a:cs typeface="Arial" charset="0"/>
              </a:rPr>
              <a:t>Stop</a:t>
            </a:r>
          </a:p>
        </p:txBody>
      </p:sp>
      <p:sp>
        <p:nvSpPr>
          <p:cNvPr id="5" name="TextBox 4"/>
          <p:cNvSpPr txBox="1">
            <a:spLocks noChangeArrowheads="1"/>
          </p:cNvSpPr>
          <p:nvPr/>
        </p:nvSpPr>
        <p:spPr bwMode="auto">
          <a:xfrm>
            <a:off x="3806825" y="5391150"/>
            <a:ext cx="1679575" cy="400050"/>
          </a:xfrm>
          <a:prstGeom prst="rect">
            <a:avLst/>
          </a:prstGeom>
          <a:noFill/>
          <a:ln w="9525">
            <a:noFill/>
            <a:miter lim="800000"/>
            <a:headEnd/>
            <a:tailEnd/>
          </a:ln>
        </p:spPr>
        <p:txBody>
          <a:bodyPr>
            <a:spAutoFit/>
          </a:bodyPr>
          <a:lstStyle/>
          <a:p>
            <a:pPr algn="ctr"/>
            <a:r>
              <a:rPr lang="en-US" sz="2000" b="1" dirty="0">
                <a:solidFill>
                  <a:srgbClr val="000000"/>
                </a:solidFill>
                <a:cs typeface="Arial" charset="0"/>
              </a:rPr>
              <a:t>Skier OK</a:t>
            </a:r>
          </a:p>
        </p:txBody>
      </p:sp>
      <p:sp>
        <p:nvSpPr>
          <p:cNvPr id="6" name="TextBox 5"/>
          <p:cNvSpPr txBox="1">
            <a:spLocks noChangeArrowheads="1"/>
          </p:cNvSpPr>
          <p:nvPr/>
        </p:nvSpPr>
        <p:spPr bwMode="auto">
          <a:xfrm>
            <a:off x="6781800" y="5410200"/>
            <a:ext cx="1658938" cy="381000"/>
          </a:xfrm>
          <a:prstGeom prst="rect">
            <a:avLst/>
          </a:prstGeom>
          <a:noFill/>
          <a:ln w="9525">
            <a:noFill/>
            <a:miter lim="800000"/>
            <a:headEnd/>
            <a:tailEnd/>
          </a:ln>
        </p:spPr>
        <p:txBody>
          <a:bodyPr>
            <a:spAutoFit/>
          </a:bodyPr>
          <a:lstStyle/>
          <a:p>
            <a:pPr algn="ctr">
              <a:lnSpc>
                <a:spcPct val="94000"/>
              </a:lnSpc>
            </a:pPr>
            <a:r>
              <a:rPr lang="en-US" sz="2000" b="1" dirty="0">
                <a:solidFill>
                  <a:srgbClr val="000000"/>
                </a:solidFill>
                <a:cs typeface="Arial" charset="0"/>
              </a:rPr>
              <a:t>Skier down</a:t>
            </a:r>
          </a:p>
        </p:txBody>
      </p:sp>
      <p:pic>
        <p:nvPicPr>
          <p:cNvPr id="289799" name="Picture 13" descr="hand_signals_waterskiing_skier_down.jpg"/>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934200" y="1981200"/>
            <a:ext cx="1412875" cy="3352800"/>
          </a:xfrm>
          <a:prstGeom prst="rect">
            <a:avLst/>
          </a:prstGeom>
          <a:noFill/>
          <a:ln w="9525">
            <a:noFill/>
            <a:miter lim="800000"/>
            <a:headEnd/>
            <a:tailEnd/>
          </a:ln>
        </p:spPr>
      </p:pic>
      <p:pic>
        <p:nvPicPr>
          <p:cNvPr id="289800" name="Picture 14" descr="hand_signals_waterskiing_skier_okay.jpg"/>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3962400" y="1981200"/>
            <a:ext cx="1417638" cy="3352800"/>
          </a:xfrm>
          <a:prstGeom prst="rect">
            <a:avLst/>
          </a:prstGeom>
          <a:noFill/>
          <a:ln w="9525">
            <a:noFill/>
            <a:miter lim="800000"/>
            <a:headEnd/>
            <a:tailEnd/>
          </a:ln>
        </p:spPr>
      </p:pic>
      <p:pic>
        <p:nvPicPr>
          <p:cNvPr id="289801" name="Picture 18" descr="hand_signals_waterskiing_stop.jpg"/>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bwMode="auto">
          <a:xfrm>
            <a:off x="990600" y="1981200"/>
            <a:ext cx="1430338" cy="3359150"/>
          </a:xfrm>
          <a:prstGeom prst="rect">
            <a:avLst/>
          </a:prstGeom>
          <a:noFill/>
          <a:ln w="9525">
            <a:noFill/>
            <a:miter lim="800000"/>
            <a:headEnd/>
            <a:tailEnd/>
          </a:ln>
        </p:spPr>
      </p:pic>
      <p:pic>
        <p:nvPicPr>
          <p:cNvPr id="11" name="Picture 16" descr="uscga-very-large gray"/>
          <p:cNvPicPr>
            <a:picLocks noChangeAspect="1" noChangeArrowheads="1"/>
          </p:cNvPicPr>
          <p:nvPr/>
        </p:nvPicPr>
        <p:blipFill>
          <a:blip r:embed="rId6"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hand_signals_waterskiing_speed_okay.jpg"/>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191000" y="4381500"/>
            <a:ext cx="973138" cy="1916113"/>
          </a:xfrm>
          <a:prstGeom prst="rect">
            <a:avLst/>
          </a:prstGeom>
          <a:noFill/>
          <a:ln w="9525">
            <a:noFill/>
            <a:miter lim="800000"/>
            <a:headEnd/>
            <a:tailEnd/>
          </a:ln>
        </p:spPr>
      </p:pic>
      <p:pic>
        <p:nvPicPr>
          <p:cNvPr id="15" name="Picture 13" descr="X:\Boating_Graphics\Export_PPT\Generic_drawings\hand_signals_waterskiing_speed_up.jpg"/>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4854575" y="2630488"/>
            <a:ext cx="1258888" cy="1255712"/>
          </a:xfrm>
          <a:prstGeom prst="rect">
            <a:avLst/>
          </a:prstGeom>
          <a:noFill/>
          <a:ln w="9525">
            <a:noFill/>
            <a:miter lim="800000"/>
            <a:headEnd/>
            <a:tailEnd/>
          </a:ln>
        </p:spPr>
      </p:pic>
      <p:sp>
        <p:nvSpPr>
          <p:cNvPr id="290820" name="Title 3"/>
          <p:cNvSpPr>
            <a:spLocks noGrp="1"/>
          </p:cNvSpPr>
          <p:nvPr>
            <p:ph type="title"/>
          </p:nvPr>
        </p:nvSpPr>
        <p:spPr>
          <a:xfrm>
            <a:off x="457200" y="274638"/>
            <a:ext cx="8229600" cy="868362"/>
          </a:xfrm>
        </p:spPr>
        <p:txBody>
          <a:bodyPr/>
          <a:lstStyle/>
          <a:p>
            <a:r>
              <a:rPr lang="en-US" dirty="0"/>
              <a:t>Water-Skiing</a:t>
            </a:r>
          </a:p>
        </p:txBody>
      </p:sp>
      <p:sp>
        <p:nvSpPr>
          <p:cNvPr id="290821" name="Text Placeholder 4"/>
          <p:cNvSpPr>
            <a:spLocks noGrp="1"/>
          </p:cNvSpPr>
          <p:nvPr>
            <p:ph type="body" idx="1"/>
          </p:nvPr>
        </p:nvSpPr>
        <p:spPr/>
        <p:txBody>
          <a:bodyPr/>
          <a:lstStyle/>
          <a:p>
            <a:r>
              <a:rPr lang="en-US" dirty="0">
                <a:latin typeface="Arial" charset="0"/>
                <a:cs typeface="Arial" charset="0"/>
              </a:rPr>
              <a:t>Hand Signals for Skiers</a:t>
            </a:r>
          </a:p>
        </p:txBody>
      </p:sp>
      <p:sp>
        <p:nvSpPr>
          <p:cNvPr id="7" name="TextBox 6"/>
          <p:cNvSpPr txBox="1">
            <a:spLocks noChangeArrowheads="1"/>
          </p:cNvSpPr>
          <p:nvPr/>
        </p:nvSpPr>
        <p:spPr bwMode="auto">
          <a:xfrm>
            <a:off x="982663" y="2232025"/>
            <a:ext cx="1408112" cy="461963"/>
          </a:xfrm>
          <a:prstGeom prst="rect">
            <a:avLst/>
          </a:prstGeom>
          <a:noFill/>
          <a:ln w="9525">
            <a:noFill/>
            <a:miter lim="800000"/>
            <a:headEnd/>
            <a:tailEnd/>
          </a:ln>
        </p:spPr>
        <p:txBody>
          <a:bodyPr>
            <a:spAutoFit/>
          </a:bodyPr>
          <a:lstStyle/>
          <a:p>
            <a:pPr algn="ctr"/>
            <a:r>
              <a:rPr lang="en-US" sz="2400" b="1" dirty="0">
                <a:solidFill>
                  <a:srgbClr val="000000"/>
                </a:solidFill>
                <a:cs typeface="Arial" charset="0"/>
              </a:rPr>
              <a:t>Turn left</a:t>
            </a:r>
          </a:p>
        </p:txBody>
      </p:sp>
      <p:sp>
        <p:nvSpPr>
          <p:cNvPr id="8" name="TextBox 7"/>
          <p:cNvSpPr txBox="1">
            <a:spLocks noChangeArrowheads="1"/>
          </p:cNvSpPr>
          <p:nvPr/>
        </p:nvSpPr>
        <p:spPr bwMode="auto">
          <a:xfrm>
            <a:off x="2549525" y="2232025"/>
            <a:ext cx="1611313" cy="461963"/>
          </a:xfrm>
          <a:prstGeom prst="rect">
            <a:avLst/>
          </a:prstGeom>
          <a:noFill/>
          <a:ln w="9525">
            <a:noFill/>
            <a:miter lim="800000"/>
            <a:headEnd/>
            <a:tailEnd/>
          </a:ln>
        </p:spPr>
        <p:txBody>
          <a:bodyPr wrap="none">
            <a:spAutoFit/>
          </a:bodyPr>
          <a:lstStyle/>
          <a:p>
            <a:pPr algn="ctr"/>
            <a:r>
              <a:rPr lang="en-US" sz="2400" b="1" dirty="0">
                <a:solidFill>
                  <a:srgbClr val="000000"/>
                </a:solidFill>
                <a:cs typeface="Arial" charset="0"/>
              </a:rPr>
              <a:t>Turn right</a:t>
            </a:r>
          </a:p>
        </p:txBody>
      </p:sp>
      <p:sp>
        <p:nvSpPr>
          <p:cNvPr id="9" name="TextBox 8"/>
          <p:cNvSpPr txBox="1">
            <a:spLocks noChangeArrowheads="1"/>
          </p:cNvSpPr>
          <p:nvPr/>
        </p:nvSpPr>
        <p:spPr bwMode="auto">
          <a:xfrm>
            <a:off x="6629400" y="2251075"/>
            <a:ext cx="1952625" cy="439738"/>
          </a:xfrm>
          <a:prstGeom prst="rect">
            <a:avLst/>
          </a:prstGeom>
          <a:noFill/>
          <a:ln w="9525">
            <a:noFill/>
            <a:miter lim="800000"/>
            <a:headEnd/>
            <a:tailEnd/>
          </a:ln>
        </p:spPr>
        <p:txBody>
          <a:bodyPr>
            <a:spAutoFit/>
          </a:bodyPr>
          <a:lstStyle/>
          <a:p>
            <a:pPr algn="ctr">
              <a:lnSpc>
                <a:spcPct val="94000"/>
              </a:lnSpc>
            </a:pPr>
            <a:r>
              <a:rPr lang="en-US" sz="2400" b="1" dirty="0">
                <a:solidFill>
                  <a:srgbClr val="000000"/>
                </a:solidFill>
                <a:cs typeface="Arial" charset="0"/>
              </a:rPr>
              <a:t>Slow down</a:t>
            </a:r>
          </a:p>
        </p:txBody>
      </p:sp>
      <p:sp>
        <p:nvSpPr>
          <p:cNvPr id="10" name="TextBox 9"/>
          <p:cNvSpPr txBox="1">
            <a:spLocks noChangeArrowheads="1"/>
          </p:cNvSpPr>
          <p:nvPr/>
        </p:nvSpPr>
        <p:spPr bwMode="auto">
          <a:xfrm>
            <a:off x="3733800" y="4038600"/>
            <a:ext cx="1752600" cy="439738"/>
          </a:xfrm>
          <a:prstGeom prst="rect">
            <a:avLst/>
          </a:prstGeom>
          <a:noFill/>
          <a:ln w="9525">
            <a:noFill/>
            <a:miter lim="800000"/>
            <a:headEnd/>
            <a:tailEnd/>
          </a:ln>
        </p:spPr>
        <p:txBody>
          <a:bodyPr>
            <a:spAutoFit/>
          </a:bodyPr>
          <a:lstStyle/>
          <a:p>
            <a:pPr algn="ctr">
              <a:lnSpc>
                <a:spcPct val="94000"/>
              </a:lnSpc>
            </a:pPr>
            <a:r>
              <a:rPr lang="en-US" sz="2400" b="1" dirty="0">
                <a:solidFill>
                  <a:srgbClr val="000000"/>
                </a:solidFill>
                <a:cs typeface="Arial" charset="0"/>
              </a:rPr>
              <a:t>Speed OK</a:t>
            </a:r>
          </a:p>
        </p:txBody>
      </p:sp>
      <p:sp>
        <p:nvSpPr>
          <p:cNvPr id="11" name="TextBox 10"/>
          <p:cNvSpPr txBox="1">
            <a:spLocks noChangeArrowheads="1"/>
          </p:cNvSpPr>
          <p:nvPr/>
        </p:nvSpPr>
        <p:spPr bwMode="auto">
          <a:xfrm>
            <a:off x="4706938" y="2251075"/>
            <a:ext cx="1579562" cy="439738"/>
          </a:xfrm>
          <a:prstGeom prst="rect">
            <a:avLst/>
          </a:prstGeom>
          <a:noFill/>
          <a:ln w="9525">
            <a:noFill/>
            <a:miter lim="800000"/>
            <a:headEnd/>
            <a:tailEnd/>
          </a:ln>
        </p:spPr>
        <p:txBody>
          <a:bodyPr>
            <a:spAutoFit/>
          </a:bodyPr>
          <a:lstStyle/>
          <a:p>
            <a:pPr algn="ctr">
              <a:lnSpc>
                <a:spcPct val="94000"/>
              </a:lnSpc>
            </a:pPr>
            <a:r>
              <a:rPr lang="en-US" sz="2400" b="1" dirty="0">
                <a:solidFill>
                  <a:srgbClr val="000000"/>
                </a:solidFill>
                <a:cs typeface="Arial" charset="0"/>
              </a:rPr>
              <a:t>Speed up</a:t>
            </a:r>
          </a:p>
        </p:txBody>
      </p:sp>
      <p:pic>
        <p:nvPicPr>
          <p:cNvPr id="13" name="Picture 12" descr="hand_signals_waterskiing_turn_left.jpg"/>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bwMode="auto">
          <a:xfrm>
            <a:off x="920750" y="2743200"/>
            <a:ext cx="1535113" cy="1019175"/>
          </a:xfrm>
          <a:prstGeom prst="rect">
            <a:avLst/>
          </a:prstGeom>
          <a:noFill/>
          <a:ln w="9525">
            <a:noFill/>
            <a:miter lim="800000"/>
            <a:headEnd/>
            <a:tailEnd/>
          </a:ln>
        </p:spPr>
      </p:pic>
      <p:pic>
        <p:nvPicPr>
          <p:cNvPr id="14" name="Picture 13" descr="hand_signals_waterskiing_turn_right.jpg"/>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2630488" y="2697163"/>
            <a:ext cx="1536700" cy="1065212"/>
          </a:xfrm>
          <a:prstGeom prst="rect">
            <a:avLst/>
          </a:prstGeom>
          <a:noFill/>
          <a:ln w="9525">
            <a:noFill/>
            <a:miter lim="800000"/>
            <a:headEnd/>
            <a:tailEnd/>
          </a:ln>
        </p:spPr>
      </p:pic>
      <p:pic>
        <p:nvPicPr>
          <p:cNvPr id="16" name="Picture 14" descr="X:\Boating_Graphics\Export_PPT\Generic_drawings\hand_signals_waterskiing_slow_down.jpg"/>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7007225" y="2571750"/>
            <a:ext cx="1222375" cy="1254125"/>
          </a:xfrm>
          <a:prstGeom prst="rect">
            <a:avLst/>
          </a:prstGeom>
          <a:noFill/>
          <a:ln w="9525">
            <a:noFill/>
            <a:miter lim="800000"/>
            <a:headEnd/>
            <a:tailEnd/>
          </a:ln>
        </p:spPr>
      </p:pic>
      <p:pic>
        <p:nvPicPr>
          <p:cNvPr id="17" name="Picture 16" descr="uscga-very-large gray"/>
          <p:cNvPicPr>
            <a:picLocks noChangeAspect="1" noChangeArrowheads="1"/>
          </p:cNvPicPr>
          <p:nvPr/>
        </p:nvPicPr>
        <p:blipFill>
          <a:blip r:embed="rId8"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p:bldP spid="8" grpId="0"/>
      <p:bldP spid="9" grpId="0"/>
      <p:bldP spid="10" grpId="0"/>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3"/>
          <p:cNvSpPr>
            <a:spLocks noGrp="1" noChangeArrowheads="1"/>
          </p:cNvSpPr>
          <p:nvPr>
            <p:ph type="title"/>
          </p:nvPr>
        </p:nvSpPr>
        <p:spPr/>
        <p:txBody>
          <a:bodyPr/>
          <a:lstStyle/>
          <a:p>
            <a:pPr eaLnBrk="1" hangingPunct="1"/>
            <a:r>
              <a:rPr lang="en-US" dirty="0"/>
              <a:t>Scuba Diving and Snorkeling</a:t>
            </a:r>
          </a:p>
        </p:txBody>
      </p:sp>
      <p:sp>
        <p:nvSpPr>
          <p:cNvPr id="291843" name="Rectangle 4"/>
          <p:cNvSpPr>
            <a:spLocks noGrp="1" noChangeArrowheads="1"/>
          </p:cNvSpPr>
          <p:nvPr>
            <p:ph sz="half" idx="1"/>
          </p:nvPr>
        </p:nvSpPr>
        <p:spPr>
          <a:xfrm>
            <a:off x="457200" y="1600200"/>
            <a:ext cx="4114800" cy="4525963"/>
          </a:xfrm>
        </p:spPr>
        <p:txBody>
          <a:bodyPr/>
          <a:lstStyle/>
          <a:p>
            <a:pPr eaLnBrk="1" hangingPunct="1">
              <a:lnSpc>
                <a:spcPct val="110000"/>
              </a:lnSpc>
            </a:pPr>
            <a:r>
              <a:rPr lang="en-US" dirty="0">
                <a:latin typeface="Arial" charset="0"/>
                <a:cs typeface="Arial" charset="0"/>
              </a:rPr>
              <a:t>Vessel operators should:</a:t>
            </a:r>
          </a:p>
          <a:p>
            <a:pPr lvl="1" eaLnBrk="1" hangingPunct="1">
              <a:lnSpc>
                <a:spcPct val="110000"/>
              </a:lnSpc>
            </a:pPr>
            <a:r>
              <a:rPr lang="en-US" dirty="0">
                <a:latin typeface="Arial" charset="0"/>
                <a:cs typeface="Arial" charset="0"/>
              </a:rPr>
              <a:t>Be able to recognize a diver-down flag.</a:t>
            </a:r>
          </a:p>
          <a:p>
            <a:pPr lvl="1" eaLnBrk="1" hangingPunct="1">
              <a:lnSpc>
                <a:spcPct val="110000"/>
              </a:lnSpc>
            </a:pPr>
            <a:r>
              <a:rPr lang="en-US" dirty="0">
                <a:latin typeface="Arial" charset="0"/>
                <a:cs typeface="Arial" charset="0"/>
              </a:rPr>
              <a:t>Stay the legal distance away </a:t>
            </a:r>
            <a:br>
              <a:rPr lang="en-US" dirty="0">
                <a:latin typeface="Arial" charset="0"/>
                <a:cs typeface="Arial" charset="0"/>
              </a:rPr>
            </a:br>
            <a:r>
              <a:rPr lang="en-US" dirty="0">
                <a:latin typeface="Arial" charset="0"/>
                <a:cs typeface="Arial" charset="0"/>
              </a:rPr>
              <a:t>from a flag.</a:t>
            </a:r>
          </a:p>
          <a:p>
            <a:pPr lvl="1" eaLnBrk="1" hangingPunct="1">
              <a:lnSpc>
                <a:spcPct val="110000"/>
              </a:lnSpc>
            </a:pPr>
            <a:r>
              <a:rPr lang="en-US" dirty="0">
                <a:latin typeface="Arial" charset="0"/>
                <a:cs typeface="Arial" charset="0"/>
              </a:rPr>
              <a:t>Look for bubbles.</a:t>
            </a:r>
          </a:p>
        </p:txBody>
      </p:sp>
      <p:pic>
        <p:nvPicPr>
          <p:cNvPr id="291844" name="Picture 8" descr="flag_alpha.jpg"/>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648200" y="2438400"/>
            <a:ext cx="1981200" cy="2489200"/>
          </a:xfrm>
          <a:prstGeom prst="rect">
            <a:avLst/>
          </a:prstGeom>
          <a:noFill/>
          <a:ln w="9525">
            <a:noFill/>
            <a:miter lim="800000"/>
            <a:headEnd/>
            <a:tailEnd/>
          </a:ln>
        </p:spPr>
      </p:pic>
      <p:pic>
        <p:nvPicPr>
          <p:cNvPr id="291845" name="Picture 9" descr="flag_diver.jpg"/>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6705600" y="2463800"/>
            <a:ext cx="1981200" cy="2489200"/>
          </a:xfrm>
          <a:prstGeom prst="rect">
            <a:avLst/>
          </a:prstGeom>
          <a:noFill/>
          <a:ln w="9525">
            <a:noFill/>
            <a:miter lim="800000"/>
            <a:headEnd/>
            <a:tailEnd/>
          </a:ln>
        </p:spPr>
      </p:pic>
      <p:pic>
        <p:nvPicPr>
          <p:cNvPr id="7" name="Picture 16" descr="uscga-very-large gray"/>
          <p:cNvPicPr>
            <a:picLocks noChangeAspect="1" noChangeArrowheads="1"/>
          </p:cNvPicPr>
          <p:nvPr/>
        </p:nvPicPr>
        <p:blipFill>
          <a:blip r:embed="rId5"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184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184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9184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18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18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p:txBody>
          <a:bodyPr/>
          <a:lstStyle/>
          <a:p>
            <a:pPr eaLnBrk="1" hangingPunct="1"/>
            <a:r>
              <a:rPr lang="en-US" dirty="0"/>
              <a:t>Scuba Diving and Snorkeling</a:t>
            </a:r>
            <a:endParaRPr lang="en-US" sz="2400" dirty="0"/>
          </a:p>
        </p:txBody>
      </p:sp>
      <p:sp>
        <p:nvSpPr>
          <p:cNvPr id="292867" name="Rectangle 3"/>
          <p:cNvSpPr>
            <a:spLocks noGrp="1" noChangeArrowheads="1"/>
          </p:cNvSpPr>
          <p:nvPr>
            <p:ph idx="1"/>
          </p:nvPr>
        </p:nvSpPr>
        <p:spPr>
          <a:xfrm>
            <a:off x="457200" y="1600200"/>
            <a:ext cx="4648200" cy="4525963"/>
          </a:xfrm>
        </p:spPr>
        <p:txBody>
          <a:bodyPr/>
          <a:lstStyle/>
          <a:p>
            <a:pPr eaLnBrk="1" hangingPunct="1">
              <a:spcBef>
                <a:spcPct val="125000"/>
              </a:spcBef>
            </a:pPr>
            <a:r>
              <a:rPr lang="en-US" dirty="0">
                <a:latin typeface="Arial" charset="0"/>
                <a:cs typeface="Arial" charset="0"/>
              </a:rPr>
              <a:t>Divers should:</a:t>
            </a:r>
          </a:p>
          <a:p>
            <a:pPr lvl="1" eaLnBrk="1" hangingPunct="1"/>
            <a:r>
              <a:rPr lang="en-US" dirty="0">
                <a:latin typeface="Arial" charset="0"/>
                <a:cs typeface="Arial" charset="0"/>
              </a:rPr>
              <a:t>Display the diver-down flag and stay close to it. </a:t>
            </a:r>
          </a:p>
          <a:p>
            <a:pPr lvl="1" eaLnBrk="1" hangingPunct="1"/>
            <a:r>
              <a:rPr lang="en-US" dirty="0">
                <a:latin typeface="Arial" charset="0"/>
                <a:cs typeface="Arial" charset="0"/>
              </a:rPr>
              <a:t>Select a suitable boat.</a:t>
            </a:r>
          </a:p>
          <a:p>
            <a:pPr lvl="1" eaLnBrk="1" hangingPunct="1"/>
            <a:r>
              <a:rPr lang="en-US" dirty="0">
                <a:latin typeface="Arial" charset="0"/>
                <a:cs typeface="Arial" charset="0"/>
              </a:rPr>
              <a:t>Avoid overloading </a:t>
            </a:r>
            <a:br>
              <a:rPr lang="en-US" dirty="0">
                <a:latin typeface="Arial" charset="0"/>
                <a:cs typeface="Arial" charset="0"/>
              </a:rPr>
            </a:br>
            <a:r>
              <a:rPr lang="en-US" dirty="0">
                <a:latin typeface="Arial" charset="0"/>
                <a:cs typeface="Arial" charset="0"/>
              </a:rPr>
              <a:t>the vessel.</a:t>
            </a:r>
          </a:p>
          <a:p>
            <a:pPr lvl="1" eaLnBrk="1" hangingPunct="1"/>
            <a:r>
              <a:rPr lang="en-US" dirty="0">
                <a:latin typeface="Arial" charset="0"/>
                <a:cs typeface="Arial" charset="0"/>
              </a:rPr>
              <a:t>Never dive or </a:t>
            </a:r>
            <a:br>
              <a:rPr lang="en-US" dirty="0">
                <a:latin typeface="Arial" charset="0"/>
                <a:cs typeface="Arial" charset="0"/>
              </a:rPr>
            </a:br>
            <a:r>
              <a:rPr lang="en-US" dirty="0">
                <a:latin typeface="Arial" charset="0"/>
                <a:cs typeface="Arial" charset="0"/>
              </a:rPr>
              <a:t>snorkel alone.</a:t>
            </a:r>
          </a:p>
        </p:txBody>
      </p:sp>
      <p:pic>
        <p:nvPicPr>
          <p:cNvPr id="292868" name="Picture 9" descr="scubadiver.jpg"/>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181600" y="1752600"/>
            <a:ext cx="3413125" cy="3406775"/>
          </a:xfrm>
          <a:prstGeom prst="rect">
            <a:avLst/>
          </a:prstGeom>
          <a:noFill/>
          <a:ln w="9525">
            <a:noFill/>
            <a:miter lim="800000"/>
            <a:headEnd/>
            <a:tailEnd/>
          </a:ln>
        </p:spPr>
      </p:pic>
      <p:pic>
        <p:nvPicPr>
          <p:cNvPr id="6" name="Picture 16" descr="uscga-very-large gray"/>
          <p:cNvPicPr>
            <a:picLocks noChangeAspect="1" noChangeArrowheads="1"/>
          </p:cNvPicPr>
          <p:nvPr/>
        </p:nvPicPr>
        <p:blipFill>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286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28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286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28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3"/>
          <p:cNvSpPr>
            <a:spLocks noGrp="1" noChangeArrowheads="1"/>
          </p:cNvSpPr>
          <p:nvPr>
            <p:ph type="title"/>
          </p:nvPr>
        </p:nvSpPr>
        <p:spPr>
          <a:xfrm>
            <a:off x="457200" y="274638"/>
            <a:ext cx="8229600" cy="868362"/>
          </a:xfrm>
        </p:spPr>
        <p:txBody>
          <a:bodyPr/>
          <a:lstStyle/>
          <a:p>
            <a:pPr eaLnBrk="1" hangingPunct="1"/>
            <a:r>
              <a:rPr lang="en-US" dirty="0"/>
              <a:t>Windsurfing</a:t>
            </a:r>
          </a:p>
        </p:txBody>
      </p:sp>
      <p:sp>
        <p:nvSpPr>
          <p:cNvPr id="293892" name="Rectangle 4"/>
          <p:cNvSpPr>
            <a:spLocks noGrp="1" noChangeArrowheads="1"/>
          </p:cNvSpPr>
          <p:nvPr>
            <p:ph sz="half" idx="2"/>
          </p:nvPr>
        </p:nvSpPr>
        <p:spPr>
          <a:xfrm>
            <a:off x="4267200" y="1600200"/>
            <a:ext cx="4419600" cy="3733800"/>
          </a:xfrm>
        </p:spPr>
        <p:txBody>
          <a:bodyPr/>
          <a:lstStyle/>
          <a:p>
            <a:pPr marL="347663" indent="-347663" eaLnBrk="1" hangingPunct="1">
              <a:spcBef>
                <a:spcPts val="1800"/>
              </a:spcBef>
            </a:pPr>
            <a:r>
              <a:rPr lang="en-US" dirty="0">
                <a:latin typeface="Arial" charset="0"/>
                <a:cs typeface="Arial" charset="0"/>
              </a:rPr>
              <a:t>Dress appropriately.</a:t>
            </a:r>
          </a:p>
          <a:p>
            <a:pPr marL="347663" indent="-347663" eaLnBrk="1" hangingPunct="1">
              <a:spcBef>
                <a:spcPts val="1800"/>
              </a:spcBef>
            </a:pPr>
            <a:r>
              <a:rPr lang="en-US" dirty="0">
                <a:latin typeface="Arial" charset="0"/>
                <a:cs typeface="Arial" charset="0"/>
              </a:rPr>
              <a:t>Tell someone your plans.</a:t>
            </a:r>
          </a:p>
          <a:p>
            <a:pPr marL="347663" indent="-347663" eaLnBrk="1" hangingPunct="1">
              <a:spcBef>
                <a:spcPts val="1800"/>
              </a:spcBef>
            </a:pPr>
            <a:r>
              <a:rPr lang="en-US" dirty="0">
                <a:latin typeface="Arial" charset="0"/>
                <a:cs typeface="Arial" charset="0"/>
              </a:rPr>
              <a:t>Do not become fatigued.</a:t>
            </a:r>
          </a:p>
          <a:p>
            <a:pPr marL="347663" indent="-347663" eaLnBrk="1" hangingPunct="1">
              <a:spcBef>
                <a:spcPts val="1800"/>
              </a:spcBef>
            </a:pPr>
            <a:r>
              <a:rPr lang="en-US" dirty="0">
                <a:latin typeface="Arial" charset="0"/>
                <a:cs typeface="Times New Roman" pitchFamily="18" charset="0"/>
              </a:rPr>
              <a:t>Watch for vessels.</a:t>
            </a:r>
          </a:p>
          <a:p>
            <a:pPr marL="347663" indent="-347663" eaLnBrk="1" hangingPunct="1">
              <a:spcBef>
                <a:spcPts val="1800"/>
              </a:spcBef>
            </a:pPr>
            <a:r>
              <a:rPr lang="en-US" dirty="0">
                <a:latin typeface="Arial" charset="0"/>
                <a:cs typeface="Times New Roman" pitchFamily="18" charset="0"/>
              </a:rPr>
              <a:t>Don’t go too far from shore.</a:t>
            </a:r>
          </a:p>
        </p:txBody>
      </p:sp>
      <p:pic>
        <p:nvPicPr>
          <p:cNvPr id="2" name="Picture 6" descr="windsurfer.jpg"/>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838200" y="1295400"/>
            <a:ext cx="3276600" cy="4529138"/>
          </a:xfrm>
          <a:prstGeom prst="rect">
            <a:avLst/>
          </a:prstGeom>
          <a:noFill/>
          <a:ln w="9525">
            <a:noFill/>
            <a:miter lim="800000"/>
            <a:headEnd/>
            <a:tailEnd/>
          </a:ln>
        </p:spPr>
      </p:pic>
      <p:pic>
        <p:nvPicPr>
          <p:cNvPr id="6" name="Picture 16" descr="uscga-very-large gray"/>
          <p:cNvPicPr>
            <a:picLocks noChangeAspect="1" noChangeArrowheads="1"/>
          </p:cNvPicPr>
          <p:nvPr/>
        </p:nvPicPr>
        <p:blipFill>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389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389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389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389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5"/>
          <p:cNvSpPr>
            <a:spLocks noGrp="1" noChangeArrowheads="1"/>
          </p:cNvSpPr>
          <p:nvPr>
            <p:ph type="title"/>
          </p:nvPr>
        </p:nvSpPr>
        <p:spPr>
          <a:xfrm>
            <a:off x="381000" y="152400"/>
            <a:ext cx="8229600" cy="914400"/>
          </a:xfrm>
        </p:spPr>
        <p:txBody>
          <a:bodyPr/>
          <a:lstStyle/>
          <a:p>
            <a:pPr eaLnBrk="1" hangingPunct="1"/>
            <a:r>
              <a:rPr lang="en-US" dirty="0"/>
              <a:t>Sailing</a:t>
            </a:r>
          </a:p>
        </p:txBody>
      </p:sp>
      <p:sp>
        <p:nvSpPr>
          <p:cNvPr id="294915" name="Rectangle 6"/>
          <p:cNvSpPr>
            <a:spLocks noGrp="1" noChangeArrowheads="1"/>
          </p:cNvSpPr>
          <p:nvPr>
            <p:ph sz="half" idx="1"/>
          </p:nvPr>
        </p:nvSpPr>
        <p:spPr>
          <a:xfrm>
            <a:off x="457200" y="1143000"/>
            <a:ext cx="5105400" cy="4800600"/>
          </a:xfrm>
        </p:spPr>
        <p:txBody>
          <a:bodyPr/>
          <a:lstStyle/>
          <a:p>
            <a:pPr eaLnBrk="1" hangingPunct="1">
              <a:spcBef>
                <a:spcPts val="1800"/>
              </a:spcBef>
              <a:tabLst>
                <a:tab pos="342900" algn="l"/>
              </a:tabLst>
            </a:pPr>
            <a:r>
              <a:rPr lang="en-US" dirty="0">
                <a:latin typeface="Arial" charset="0"/>
                <a:cs typeface="Arial" charset="0"/>
              </a:rPr>
              <a:t>Sailboats are usually the stand-on vessel.</a:t>
            </a:r>
          </a:p>
          <a:p>
            <a:pPr eaLnBrk="1" hangingPunct="1">
              <a:spcBef>
                <a:spcPts val="1800"/>
              </a:spcBef>
              <a:tabLst>
                <a:tab pos="342900" algn="l"/>
              </a:tabLst>
            </a:pPr>
            <a:r>
              <a:rPr lang="en-US" dirty="0">
                <a:latin typeface="Arial" charset="0"/>
                <a:cs typeface="Arial" charset="0"/>
              </a:rPr>
              <a:t>Small sailboats are prone to capsizing and swamping.</a:t>
            </a:r>
          </a:p>
          <a:p>
            <a:pPr eaLnBrk="1" hangingPunct="1">
              <a:spcBef>
                <a:spcPts val="1800"/>
              </a:spcBef>
              <a:tabLst>
                <a:tab pos="342900" algn="l"/>
              </a:tabLst>
            </a:pPr>
            <a:r>
              <a:rPr lang="en-US" dirty="0">
                <a:latin typeface="Arial" charset="0"/>
                <a:cs typeface="Arial" charset="0"/>
              </a:rPr>
              <a:t>Falling overboard is common. Always wear a life jacket.</a:t>
            </a:r>
          </a:p>
          <a:p>
            <a:pPr eaLnBrk="1" hangingPunct="1">
              <a:spcBef>
                <a:spcPts val="1800"/>
              </a:spcBef>
              <a:tabLst>
                <a:tab pos="342900" algn="l"/>
              </a:tabLst>
            </a:pPr>
            <a:r>
              <a:rPr lang="en-US" dirty="0">
                <a:latin typeface="Arial" charset="0"/>
                <a:cs typeface="Arial" charset="0"/>
              </a:rPr>
              <a:t>Sailors should always be aware of water temperature.</a:t>
            </a:r>
          </a:p>
          <a:p>
            <a:pPr eaLnBrk="1" hangingPunct="1">
              <a:spcBef>
                <a:spcPts val="1800"/>
              </a:spcBef>
              <a:tabLst>
                <a:tab pos="342900" algn="l"/>
              </a:tabLst>
            </a:pPr>
            <a:r>
              <a:rPr lang="en-US" dirty="0">
                <a:latin typeface="Arial" charset="0"/>
                <a:cs typeface="Arial" charset="0"/>
              </a:rPr>
              <a:t>A certified sailing course is recommended.</a:t>
            </a:r>
          </a:p>
        </p:txBody>
      </p:sp>
      <p:pic>
        <p:nvPicPr>
          <p:cNvPr id="294916" name="Picture 10" descr="Sail_Boat_Lrg_04"/>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5638800" y="1295400"/>
            <a:ext cx="2990850" cy="4503738"/>
          </a:xfrm>
          <a:prstGeom prst="rect">
            <a:avLst/>
          </a:prstGeom>
          <a:noFill/>
          <a:ln w="9525">
            <a:noFill/>
            <a:miter lim="800000"/>
            <a:headEnd/>
            <a:tailEnd/>
          </a:ln>
        </p:spPr>
      </p:pic>
      <p:pic>
        <p:nvPicPr>
          <p:cNvPr id="6" name="Picture 16" descr="uscga-very-large gray"/>
          <p:cNvPicPr>
            <a:picLocks noChangeAspect="1" noChangeArrowheads="1"/>
          </p:cNvPicPr>
          <p:nvPr/>
        </p:nvPicPr>
        <p:blipFill>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49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49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491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49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a:xfrm>
            <a:off x="381000" y="228600"/>
            <a:ext cx="8229600" cy="868362"/>
          </a:xfrm>
        </p:spPr>
        <p:txBody>
          <a:bodyPr/>
          <a:lstStyle/>
          <a:p>
            <a:pPr eaLnBrk="1" hangingPunct="1"/>
            <a:r>
              <a:rPr lang="en-US" dirty="0"/>
              <a:t>Sailing</a:t>
            </a:r>
            <a:endParaRPr lang="en-US" sz="2400" dirty="0"/>
          </a:p>
        </p:txBody>
      </p:sp>
      <p:sp>
        <p:nvSpPr>
          <p:cNvPr id="295939" name="Rectangle 3"/>
          <p:cNvSpPr>
            <a:spLocks noGrp="1" noChangeArrowheads="1"/>
          </p:cNvSpPr>
          <p:nvPr>
            <p:ph idx="1"/>
          </p:nvPr>
        </p:nvSpPr>
        <p:spPr>
          <a:xfrm>
            <a:off x="457200" y="1219200"/>
            <a:ext cx="8229600" cy="4525963"/>
          </a:xfrm>
        </p:spPr>
        <p:txBody>
          <a:bodyPr/>
          <a:lstStyle/>
          <a:p>
            <a:pPr eaLnBrk="1" hangingPunct="1">
              <a:lnSpc>
                <a:spcPct val="105000"/>
              </a:lnSpc>
              <a:spcBef>
                <a:spcPct val="110000"/>
              </a:spcBef>
            </a:pPr>
            <a:r>
              <a:rPr lang="en-US" dirty="0">
                <a:latin typeface="Arial" charset="0"/>
                <a:cs typeface="Arial" charset="0"/>
              </a:rPr>
              <a:t>For safety: </a:t>
            </a:r>
          </a:p>
          <a:p>
            <a:pPr lvl="1" eaLnBrk="1" hangingPunct="1"/>
            <a:r>
              <a:rPr lang="en-US" dirty="0">
                <a:latin typeface="Arial" charset="0"/>
                <a:cs typeface="Arial" charset="0"/>
              </a:rPr>
              <a:t>Stay off water during storms or high winds.</a:t>
            </a:r>
          </a:p>
          <a:p>
            <a:pPr lvl="1" eaLnBrk="1" hangingPunct="1"/>
            <a:r>
              <a:rPr lang="en-US" dirty="0">
                <a:latin typeface="Arial" charset="0"/>
                <a:cs typeface="Arial" charset="0"/>
              </a:rPr>
              <a:t>Carry a flashlight.</a:t>
            </a:r>
          </a:p>
          <a:p>
            <a:pPr lvl="1" eaLnBrk="1" hangingPunct="1"/>
            <a:r>
              <a:rPr lang="en-US" dirty="0">
                <a:latin typeface="Arial" charset="0"/>
                <a:cs typeface="Arial" charset="0"/>
              </a:rPr>
              <a:t>Make sure sailboats with an engine have red, green, and white navigation lights.</a:t>
            </a:r>
            <a:endParaRPr lang="en-US" dirty="0">
              <a:latin typeface="Garamond 3" pitchFamily="18" charset="0"/>
              <a:cs typeface="Times New Roman" pitchFamily="18" charset="0"/>
            </a:endParaRPr>
          </a:p>
          <a:p>
            <a:pPr lvl="1" eaLnBrk="1" hangingPunct="1"/>
            <a:r>
              <a:rPr lang="en-US" dirty="0">
                <a:latin typeface="Arial" charset="0"/>
                <a:cs typeface="Times New Roman" pitchFamily="18" charset="0"/>
              </a:rPr>
              <a:t>Be aware of mast clearance when passing under power lines and bridges.</a:t>
            </a:r>
            <a:endParaRPr lang="en-US" dirty="0">
              <a:latin typeface="Arial" charset="0"/>
              <a:cs typeface="Arial" charset="0"/>
            </a:endParaRPr>
          </a:p>
        </p:txBody>
      </p:sp>
      <p:pic>
        <p:nvPicPr>
          <p:cNvPr id="5" name="Picture 16" descr="uscga-very-large gray"/>
          <p:cNvPicPr>
            <a:picLocks noChangeAspect="1" noChangeArrowheads="1"/>
          </p:cNvPicPr>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593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593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593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59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3"/>
          <p:cNvSpPr>
            <a:spLocks noGrp="1" noChangeArrowheads="1"/>
          </p:cNvSpPr>
          <p:nvPr>
            <p:ph type="title"/>
          </p:nvPr>
        </p:nvSpPr>
        <p:spPr>
          <a:xfrm>
            <a:off x="457200" y="228600"/>
            <a:ext cx="8229600" cy="914400"/>
          </a:xfrm>
        </p:spPr>
        <p:txBody>
          <a:bodyPr/>
          <a:lstStyle/>
          <a:p>
            <a:pPr eaLnBrk="1" hangingPunct="1"/>
            <a:r>
              <a:rPr lang="en-US" dirty="0"/>
              <a:t>Fishing</a:t>
            </a:r>
          </a:p>
        </p:txBody>
      </p:sp>
      <p:sp>
        <p:nvSpPr>
          <p:cNvPr id="296963" name="Rectangle 4"/>
          <p:cNvSpPr>
            <a:spLocks noGrp="1" noChangeArrowheads="1"/>
          </p:cNvSpPr>
          <p:nvPr>
            <p:ph idx="1"/>
          </p:nvPr>
        </p:nvSpPr>
        <p:spPr>
          <a:xfrm>
            <a:off x="457200" y="1143000"/>
            <a:ext cx="8229600" cy="4525963"/>
          </a:xfrm>
        </p:spPr>
        <p:txBody>
          <a:bodyPr/>
          <a:lstStyle/>
          <a:p>
            <a:pPr marL="349250" indent="-349250" eaLnBrk="1" hangingPunct="1"/>
            <a:r>
              <a:rPr lang="en-US" dirty="0">
                <a:latin typeface="Arial" charset="0"/>
                <a:cs typeface="Arial" charset="0"/>
              </a:rPr>
              <a:t>Anglers using a vessel to fish should:</a:t>
            </a:r>
          </a:p>
          <a:p>
            <a:pPr marL="749300" lvl="1" indent="-349250" eaLnBrk="1" hangingPunct="1"/>
            <a:r>
              <a:rPr lang="en-US" dirty="0">
                <a:latin typeface="Arial" charset="0"/>
                <a:cs typeface="Arial" charset="0"/>
              </a:rPr>
              <a:t>Know and follow all safe boating laws and requirements.</a:t>
            </a:r>
          </a:p>
          <a:p>
            <a:pPr marL="749300" lvl="1" indent="-349250" eaLnBrk="1" hangingPunct="1"/>
            <a:r>
              <a:rPr lang="en-US" dirty="0">
                <a:latin typeface="Arial" charset="0"/>
                <a:cs typeface="Arial" charset="0"/>
              </a:rPr>
              <a:t>Not overload the vessel.</a:t>
            </a:r>
            <a:endParaRPr lang="en-US" dirty="0">
              <a:latin typeface="Arial" charset="0"/>
              <a:cs typeface="Times New Roman" pitchFamily="18" charset="0"/>
            </a:endParaRPr>
          </a:p>
          <a:p>
            <a:pPr marL="749300" lvl="1" indent="-349250" eaLnBrk="1" hangingPunct="1"/>
            <a:r>
              <a:rPr lang="en-US" dirty="0">
                <a:latin typeface="Arial" charset="0"/>
                <a:cs typeface="Arial" charset="0"/>
              </a:rPr>
              <a:t>Wear a life jacket.</a:t>
            </a:r>
            <a:endParaRPr lang="en-US" dirty="0">
              <a:latin typeface="Arial" charset="0"/>
              <a:cs typeface="Times New Roman" pitchFamily="18" charset="0"/>
            </a:endParaRPr>
          </a:p>
          <a:p>
            <a:pPr marL="749300" lvl="1" indent="-349250" eaLnBrk="1" hangingPunct="1"/>
            <a:r>
              <a:rPr lang="en-US" dirty="0">
                <a:latin typeface="Arial" charset="0"/>
                <a:cs typeface="Times New Roman" pitchFamily="18" charset="0"/>
              </a:rPr>
              <a:t>Recycle or toss used </a:t>
            </a:r>
            <a:br>
              <a:rPr lang="en-US" dirty="0">
                <a:latin typeface="Arial" charset="0"/>
                <a:cs typeface="Times New Roman" pitchFamily="18" charset="0"/>
              </a:rPr>
            </a:br>
            <a:r>
              <a:rPr lang="en-US" dirty="0">
                <a:latin typeface="Arial" charset="0"/>
                <a:cs typeface="Times New Roman" pitchFamily="18" charset="0"/>
              </a:rPr>
              <a:t>fishing line into </a:t>
            </a:r>
            <a:br>
              <a:rPr lang="en-US" dirty="0">
                <a:latin typeface="Arial" charset="0"/>
                <a:cs typeface="Times New Roman" pitchFamily="18" charset="0"/>
              </a:rPr>
            </a:br>
            <a:r>
              <a:rPr lang="en-US" dirty="0">
                <a:latin typeface="Arial" charset="0"/>
                <a:cs typeface="Times New Roman" pitchFamily="18" charset="0"/>
              </a:rPr>
              <a:t>receptacles on shore.</a:t>
            </a:r>
          </a:p>
          <a:p>
            <a:pPr marL="749300" lvl="1" indent="-349250" eaLnBrk="1" hangingPunct="1"/>
            <a:r>
              <a:rPr lang="en-US" dirty="0">
                <a:latin typeface="Arial" charset="0"/>
                <a:cs typeface="Times New Roman" pitchFamily="18" charset="0"/>
              </a:rPr>
              <a:t>Take care of the fishing boat.</a:t>
            </a:r>
          </a:p>
        </p:txBody>
      </p:sp>
      <p:pic>
        <p:nvPicPr>
          <p:cNvPr id="296964" name="Picture 9" descr="Fishing_04"/>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5257800" y="2514600"/>
            <a:ext cx="3289300" cy="2214563"/>
          </a:xfrm>
          <a:prstGeom prst="rect">
            <a:avLst/>
          </a:prstGeom>
          <a:noFill/>
          <a:ln w="9525">
            <a:noFill/>
            <a:miter lim="800000"/>
            <a:headEnd/>
            <a:tailEnd/>
          </a:ln>
        </p:spPr>
      </p:pic>
      <p:pic>
        <p:nvPicPr>
          <p:cNvPr id="6" name="Picture 16" descr="uscga-very-large gray"/>
          <p:cNvPicPr>
            <a:picLocks noChangeAspect="1" noChangeArrowheads="1"/>
          </p:cNvPicPr>
          <p:nvPr/>
        </p:nvPicPr>
        <p:blipFill>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6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696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696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696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69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Title 3"/>
          <p:cNvSpPr>
            <a:spLocks noGrp="1"/>
          </p:cNvSpPr>
          <p:nvPr>
            <p:ph type="title"/>
          </p:nvPr>
        </p:nvSpPr>
        <p:spPr>
          <a:xfrm>
            <a:off x="457200" y="0"/>
            <a:ext cx="8229600" cy="914400"/>
          </a:xfrm>
        </p:spPr>
        <p:txBody>
          <a:bodyPr/>
          <a:lstStyle/>
          <a:p>
            <a:r>
              <a:rPr lang="en-US" dirty="0"/>
              <a:t>Objectives</a:t>
            </a:r>
          </a:p>
        </p:txBody>
      </p:sp>
      <p:sp>
        <p:nvSpPr>
          <p:cNvPr id="270339" name="Text Placeholder 4"/>
          <p:cNvSpPr>
            <a:spLocks noGrp="1"/>
          </p:cNvSpPr>
          <p:nvPr>
            <p:ph type="body" idx="1"/>
          </p:nvPr>
        </p:nvSpPr>
        <p:spPr>
          <a:xfrm>
            <a:off x="457200" y="1219200"/>
            <a:ext cx="8229600" cy="639762"/>
          </a:xfrm>
        </p:spPr>
        <p:txBody>
          <a:bodyPr/>
          <a:lstStyle/>
          <a:p>
            <a:r>
              <a:rPr lang="en-US" dirty="0">
                <a:latin typeface="Arial" charset="0"/>
                <a:cs typeface="Arial" charset="0"/>
              </a:rPr>
              <a:t>You should be able to…</a:t>
            </a:r>
          </a:p>
        </p:txBody>
      </p:sp>
      <p:sp>
        <p:nvSpPr>
          <p:cNvPr id="270340" name="Content Placeholder 5"/>
          <p:cNvSpPr>
            <a:spLocks noGrp="1"/>
          </p:cNvSpPr>
          <p:nvPr>
            <p:ph sz="half" idx="2"/>
          </p:nvPr>
        </p:nvSpPr>
        <p:spPr>
          <a:xfrm>
            <a:off x="457200" y="1828800"/>
            <a:ext cx="8229600" cy="3951288"/>
          </a:xfrm>
        </p:spPr>
        <p:txBody>
          <a:bodyPr/>
          <a:lstStyle/>
          <a:p>
            <a:pPr marL="346075" indent="-346075" eaLnBrk="1" hangingPunct="1">
              <a:buFont typeface="Wingdings" pitchFamily="2" charset="2"/>
              <a:buChar char="u"/>
            </a:pPr>
            <a:r>
              <a:rPr lang="en-US" dirty="0">
                <a:latin typeface="Arial" charset="0"/>
                <a:cs typeface="Times New Roman" pitchFamily="18" charset="0"/>
              </a:rPr>
              <a:t>Explain a vessel operator’s responsibility to his or her passengers.</a:t>
            </a:r>
          </a:p>
          <a:p>
            <a:pPr marL="346075" indent="-346075" eaLnBrk="1" hangingPunct="1">
              <a:buFont typeface="Wingdings" pitchFamily="2" charset="2"/>
              <a:buChar char="u"/>
            </a:pPr>
            <a:r>
              <a:rPr lang="en-US" dirty="0">
                <a:latin typeface="Arial" charset="0"/>
                <a:cs typeface="Times New Roman" pitchFamily="18" charset="0"/>
              </a:rPr>
              <a:t>Explain</a:t>
            </a:r>
            <a:r>
              <a:rPr lang="en-US" dirty="0">
                <a:latin typeface="Arial" charset="0"/>
                <a:cs typeface="Arial" charset="0"/>
              </a:rPr>
              <a:t> a vessel owner’s responsibility when allowing others to use his or her vessel.</a:t>
            </a:r>
          </a:p>
          <a:p>
            <a:pPr marL="346075" indent="-346075" eaLnBrk="1" hangingPunct="1">
              <a:buFont typeface="Wingdings" pitchFamily="2" charset="2"/>
              <a:buChar char="u"/>
            </a:pPr>
            <a:r>
              <a:rPr lang="en-US" dirty="0">
                <a:latin typeface="Arial" charset="0"/>
                <a:cs typeface="Times New Roman" pitchFamily="18" charset="0"/>
              </a:rPr>
              <a:t>Explain</a:t>
            </a:r>
            <a:r>
              <a:rPr lang="en-US" dirty="0">
                <a:latin typeface="Arial" charset="0"/>
                <a:cs typeface="Arial" charset="0"/>
              </a:rPr>
              <a:t> the boater’s responsibility to the environment.</a:t>
            </a:r>
          </a:p>
          <a:p>
            <a:pPr marL="346075" indent="-346075" eaLnBrk="1" hangingPunct="1">
              <a:buFont typeface="Wingdings" pitchFamily="2" charset="2"/>
              <a:buChar char="u"/>
            </a:pPr>
            <a:endParaRPr lang="en-US" dirty="0">
              <a:latin typeface="Arial" charset="0"/>
              <a:cs typeface="Times New Roman" pitchFamily="18" charset="0"/>
            </a:endParaRPr>
          </a:p>
        </p:txBody>
      </p:sp>
      <p:pic>
        <p:nvPicPr>
          <p:cNvPr id="6" name="Picture 16" descr="uscga-very-large gray"/>
          <p:cNvPicPr>
            <a:picLocks noChangeAspect="1" noChangeArrowheads="1"/>
          </p:cNvPicPr>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a:xfrm>
            <a:off x="457200" y="274638"/>
            <a:ext cx="8229600" cy="868362"/>
          </a:xfrm>
        </p:spPr>
        <p:txBody>
          <a:bodyPr/>
          <a:lstStyle/>
          <a:p>
            <a:pPr eaLnBrk="1" hangingPunct="1"/>
            <a:r>
              <a:rPr lang="en-US" dirty="0"/>
              <a:t>Fishing</a:t>
            </a:r>
            <a:endParaRPr lang="en-US" sz="2400" dirty="0"/>
          </a:p>
        </p:txBody>
      </p:sp>
      <p:sp>
        <p:nvSpPr>
          <p:cNvPr id="297987" name="Rectangle 3"/>
          <p:cNvSpPr>
            <a:spLocks noGrp="1" noChangeArrowheads="1"/>
          </p:cNvSpPr>
          <p:nvPr>
            <p:ph idx="1"/>
          </p:nvPr>
        </p:nvSpPr>
        <p:spPr/>
        <p:txBody>
          <a:bodyPr/>
          <a:lstStyle/>
          <a:p>
            <a:pPr marL="339725" indent="-339725" eaLnBrk="1" hangingPunct="1">
              <a:lnSpc>
                <a:spcPct val="105000"/>
              </a:lnSpc>
              <a:tabLst>
                <a:tab pos="342900" algn="l"/>
              </a:tabLst>
            </a:pPr>
            <a:r>
              <a:rPr lang="en-US" dirty="0">
                <a:latin typeface="Arial" charset="0"/>
                <a:cs typeface="Arial" charset="0"/>
              </a:rPr>
              <a:t>	Operators of other vessels should:</a:t>
            </a:r>
          </a:p>
          <a:p>
            <a:pPr marL="739775" lvl="1" indent="-339725" eaLnBrk="1" hangingPunct="1">
              <a:lnSpc>
                <a:spcPct val="105000"/>
              </a:lnSpc>
              <a:tabLst>
                <a:tab pos="342900" algn="l"/>
              </a:tabLst>
            </a:pPr>
            <a:r>
              <a:rPr lang="en-US" dirty="0">
                <a:latin typeface="Arial" charset="0"/>
                <a:cs typeface="Arial" charset="0"/>
              </a:rPr>
              <a:t>Slow down when approaching fishing boats or give them wide berth.</a:t>
            </a:r>
            <a:endParaRPr lang="en-US" dirty="0">
              <a:latin typeface="Arial" charset="0"/>
              <a:cs typeface="Times New Roman" pitchFamily="18" charset="0"/>
            </a:endParaRPr>
          </a:p>
          <a:p>
            <a:pPr marL="739775" lvl="1" indent="-339725" eaLnBrk="1" hangingPunct="1">
              <a:lnSpc>
                <a:spcPct val="105000"/>
              </a:lnSpc>
              <a:tabLst>
                <a:tab pos="342900" algn="l"/>
              </a:tabLst>
            </a:pPr>
            <a:r>
              <a:rPr lang="en-US" dirty="0">
                <a:latin typeface="Arial" charset="0"/>
                <a:cs typeface="Times New Roman" pitchFamily="18" charset="0"/>
              </a:rPr>
              <a:t>Never run over fishing lines.</a:t>
            </a:r>
          </a:p>
          <a:p>
            <a:pPr marL="739775" lvl="1" indent="-339725" eaLnBrk="1" hangingPunct="1">
              <a:lnSpc>
                <a:spcPct val="105000"/>
              </a:lnSpc>
              <a:tabLst>
                <a:tab pos="342900" algn="l"/>
              </a:tabLst>
            </a:pPr>
            <a:r>
              <a:rPr lang="en-US" dirty="0">
                <a:latin typeface="Arial" charset="0"/>
                <a:cs typeface="Arial" charset="0"/>
              </a:rPr>
              <a:t>Never make a large wake near a fishing boat.</a:t>
            </a:r>
          </a:p>
        </p:txBody>
      </p:sp>
      <p:pic>
        <p:nvPicPr>
          <p:cNvPr id="5" name="Picture 16" descr="uscga-very-large gray"/>
          <p:cNvPicPr>
            <a:picLocks noChangeAspect="1" noChangeArrowheads="1"/>
          </p:cNvPicPr>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798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798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79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a:xfrm>
            <a:off x="457200" y="152400"/>
            <a:ext cx="8229600" cy="1143000"/>
          </a:xfrm>
        </p:spPr>
        <p:txBody>
          <a:bodyPr/>
          <a:lstStyle/>
          <a:p>
            <a:pPr eaLnBrk="1" hangingPunct="1"/>
            <a:r>
              <a:rPr lang="en-US" dirty="0"/>
              <a:t>Hunting</a:t>
            </a:r>
          </a:p>
        </p:txBody>
      </p:sp>
      <p:sp>
        <p:nvSpPr>
          <p:cNvPr id="299011" name="Rectangle 3"/>
          <p:cNvSpPr>
            <a:spLocks noGrp="1" noChangeArrowheads="1"/>
          </p:cNvSpPr>
          <p:nvPr>
            <p:ph idx="1"/>
          </p:nvPr>
        </p:nvSpPr>
        <p:spPr>
          <a:xfrm>
            <a:off x="228600" y="1143000"/>
            <a:ext cx="8458200" cy="5105400"/>
          </a:xfrm>
        </p:spPr>
        <p:txBody>
          <a:bodyPr/>
          <a:lstStyle/>
          <a:p>
            <a:pPr marL="349250" indent="-349250" eaLnBrk="1" hangingPunct="1">
              <a:spcBef>
                <a:spcPts val="1800"/>
              </a:spcBef>
              <a:defRPr/>
            </a:pPr>
            <a:r>
              <a:rPr lang="en-US" dirty="0">
                <a:cs typeface="Arial" charset="0"/>
              </a:rPr>
              <a:t>If using a vessel to hunt, you should: </a:t>
            </a:r>
          </a:p>
          <a:p>
            <a:pPr marL="749300" lvl="1" indent="-349250" eaLnBrk="1" hangingPunct="1">
              <a:spcBef>
                <a:spcPts val="1800"/>
              </a:spcBef>
              <a:defRPr/>
            </a:pPr>
            <a:r>
              <a:rPr lang="en-US" dirty="0">
                <a:cs typeface="Arial" charset="0"/>
              </a:rPr>
              <a:t>Obey all boating laws.</a:t>
            </a:r>
          </a:p>
          <a:p>
            <a:pPr marL="749300" lvl="1" indent="-349250" eaLnBrk="1" hangingPunct="1">
              <a:spcBef>
                <a:spcPts val="1800"/>
              </a:spcBef>
              <a:defRPr/>
            </a:pPr>
            <a:r>
              <a:rPr lang="en-US" dirty="0">
                <a:cs typeface="Arial" charset="0"/>
              </a:rPr>
              <a:t>Take extra precautions </a:t>
            </a:r>
            <a:br>
              <a:rPr lang="en-US" dirty="0">
                <a:cs typeface="Arial" charset="0"/>
              </a:rPr>
            </a:br>
            <a:r>
              <a:rPr lang="en-US" dirty="0">
                <a:cs typeface="Arial" charset="0"/>
              </a:rPr>
              <a:t>to avoid capsizing or </a:t>
            </a:r>
            <a:br>
              <a:rPr lang="en-US" dirty="0">
                <a:cs typeface="Arial" charset="0"/>
              </a:rPr>
            </a:br>
            <a:r>
              <a:rPr lang="en-US" dirty="0">
                <a:cs typeface="Arial" charset="0"/>
              </a:rPr>
              <a:t>swamping.</a:t>
            </a:r>
          </a:p>
          <a:p>
            <a:pPr marL="749300" lvl="1" indent="-349250" eaLnBrk="1" hangingPunct="1">
              <a:spcBef>
                <a:spcPts val="1800"/>
              </a:spcBef>
              <a:defRPr/>
            </a:pPr>
            <a:r>
              <a:rPr lang="en-US" dirty="0">
                <a:cs typeface="Arial" charset="0"/>
              </a:rPr>
              <a:t>Wear a </a:t>
            </a:r>
            <a:r>
              <a:rPr lang="en-US" dirty="0">
                <a:latin typeface="Arial" charset="0"/>
                <a:cs typeface="Arial" charset="0"/>
              </a:rPr>
              <a:t>life jacket at all times.</a:t>
            </a:r>
            <a:endParaRPr lang="en-US" dirty="0">
              <a:cs typeface="Arial" charset="0"/>
            </a:endParaRPr>
          </a:p>
          <a:p>
            <a:pPr marL="749300" lvl="1" indent="-349250" eaLnBrk="1" hangingPunct="1">
              <a:spcBef>
                <a:spcPts val="1800"/>
              </a:spcBef>
              <a:defRPr/>
            </a:pPr>
            <a:r>
              <a:rPr lang="en-US" kern="0" dirty="0">
                <a:solidFill>
                  <a:srgbClr val="000000"/>
                </a:solidFill>
                <a:cs typeface="Arial" charset="0"/>
              </a:rPr>
              <a:t>Dress in several layers under your PFD </a:t>
            </a:r>
            <a:br>
              <a:rPr lang="en-US" kern="0" dirty="0">
                <a:solidFill>
                  <a:srgbClr val="000000"/>
                </a:solidFill>
                <a:cs typeface="Arial" charset="0"/>
              </a:rPr>
            </a:br>
            <a:r>
              <a:rPr lang="en-US" kern="0" dirty="0">
                <a:solidFill>
                  <a:srgbClr val="000000"/>
                </a:solidFill>
                <a:cs typeface="Arial" charset="0"/>
              </a:rPr>
              <a:t>on cold water.</a:t>
            </a:r>
          </a:p>
        </p:txBody>
      </p:sp>
      <p:pic>
        <p:nvPicPr>
          <p:cNvPr id="299012" name="Picture 6" descr="hunting_from_a_boat.jpg"/>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334000" y="1676400"/>
            <a:ext cx="3289300" cy="2120014"/>
          </a:xfrm>
          <a:prstGeom prst="rect">
            <a:avLst/>
          </a:prstGeom>
          <a:noFill/>
          <a:ln w="9525">
            <a:noFill/>
            <a:miter lim="800000"/>
            <a:headEnd/>
            <a:tailEnd/>
          </a:ln>
        </p:spPr>
      </p:pic>
      <p:pic>
        <p:nvPicPr>
          <p:cNvPr id="6" name="Picture 16" descr="uscga-very-large gray"/>
          <p:cNvPicPr>
            <a:picLocks noChangeAspect="1" noChangeArrowheads="1"/>
          </p:cNvPicPr>
          <p:nvPr/>
        </p:nvPicPr>
        <p:blipFill>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901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90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90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90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3"/>
          <p:cNvSpPr>
            <a:spLocks noGrp="1" noChangeArrowheads="1"/>
          </p:cNvSpPr>
          <p:nvPr>
            <p:ph idx="1"/>
          </p:nvPr>
        </p:nvSpPr>
        <p:spPr>
          <a:xfrm>
            <a:off x="381000" y="1143000"/>
            <a:ext cx="8229600" cy="4525963"/>
          </a:xfrm>
        </p:spPr>
        <p:txBody>
          <a:bodyPr/>
          <a:lstStyle/>
          <a:p>
            <a:pPr lvl="1" eaLnBrk="1" hangingPunct="1">
              <a:spcBef>
                <a:spcPts val="1800"/>
              </a:spcBef>
            </a:pPr>
            <a:r>
              <a:rPr lang="en-US" dirty="0">
                <a:latin typeface="Arial" charset="0"/>
                <a:cs typeface="Arial" charset="0"/>
              </a:rPr>
              <a:t>Check the weather and stay close to shore.</a:t>
            </a:r>
          </a:p>
          <a:p>
            <a:pPr lvl="1" eaLnBrk="1" hangingPunct="1">
              <a:spcBef>
                <a:spcPts val="1800"/>
              </a:spcBef>
            </a:pPr>
            <a:r>
              <a:rPr lang="en-US" dirty="0">
                <a:latin typeface="Arial" charset="0"/>
                <a:cs typeface="Arial" charset="0"/>
              </a:rPr>
              <a:t>Not fire shots or release arrows until vessel is stopped and secured. Remain seated when shooting.</a:t>
            </a:r>
          </a:p>
          <a:p>
            <a:pPr lvl="1" eaLnBrk="1" hangingPunct="1">
              <a:spcBef>
                <a:spcPts val="1800"/>
              </a:spcBef>
            </a:pPr>
            <a:r>
              <a:rPr lang="en-US" dirty="0">
                <a:latin typeface="Arial" charset="0"/>
                <a:cs typeface="Arial" charset="0"/>
              </a:rPr>
              <a:t>Take these steps while </a:t>
            </a:r>
            <a:br>
              <a:rPr lang="en-US" dirty="0">
                <a:latin typeface="Arial" charset="0"/>
                <a:cs typeface="Arial" charset="0"/>
              </a:rPr>
            </a:br>
            <a:r>
              <a:rPr lang="en-US" dirty="0">
                <a:latin typeface="Arial" charset="0"/>
                <a:cs typeface="Arial" charset="0"/>
              </a:rPr>
              <a:t>transporting a firearm:</a:t>
            </a:r>
          </a:p>
          <a:p>
            <a:pPr lvl="2" eaLnBrk="1" hangingPunct="1">
              <a:spcBef>
                <a:spcPts val="1800"/>
              </a:spcBef>
            </a:pPr>
            <a:r>
              <a:rPr lang="en-US" dirty="0">
                <a:latin typeface="Arial" charset="0"/>
                <a:cs typeface="Arial" charset="0"/>
              </a:rPr>
              <a:t>Obey all laws.</a:t>
            </a:r>
          </a:p>
          <a:p>
            <a:pPr lvl="2" eaLnBrk="1" hangingPunct="1">
              <a:spcBef>
                <a:spcPts val="1800"/>
              </a:spcBef>
            </a:pPr>
            <a:r>
              <a:rPr lang="en-US" dirty="0">
                <a:latin typeface="Arial" charset="0"/>
                <a:cs typeface="Arial" charset="0"/>
              </a:rPr>
              <a:t>Keep firearms unloaded </a:t>
            </a:r>
            <a:br>
              <a:rPr lang="en-US" dirty="0">
                <a:latin typeface="Arial" charset="0"/>
                <a:cs typeface="Arial" charset="0"/>
              </a:rPr>
            </a:br>
            <a:r>
              <a:rPr lang="en-US" dirty="0">
                <a:latin typeface="Arial" charset="0"/>
                <a:cs typeface="Arial" charset="0"/>
              </a:rPr>
              <a:t>with the safety on and in a gun case.</a:t>
            </a:r>
          </a:p>
        </p:txBody>
      </p:sp>
      <p:sp>
        <p:nvSpPr>
          <p:cNvPr id="300035" name="Rectangle 2"/>
          <p:cNvSpPr>
            <a:spLocks noGrp="1" noChangeArrowheads="1"/>
          </p:cNvSpPr>
          <p:nvPr>
            <p:ph type="title"/>
          </p:nvPr>
        </p:nvSpPr>
        <p:spPr>
          <a:xfrm>
            <a:off x="457200" y="152400"/>
            <a:ext cx="8229600" cy="1143000"/>
          </a:xfrm>
        </p:spPr>
        <p:txBody>
          <a:bodyPr/>
          <a:lstStyle/>
          <a:p>
            <a:pPr eaLnBrk="1" hangingPunct="1"/>
            <a:r>
              <a:rPr lang="en-US" dirty="0"/>
              <a:t>Hunting</a:t>
            </a:r>
            <a:endParaRPr lang="en-US" sz="2400" dirty="0"/>
          </a:p>
        </p:txBody>
      </p:sp>
      <p:pic>
        <p:nvPicPr>
          <p:cNvPr id="300036" name="Picture 4" descr="gun_cases_padded.jpg"/>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867400" y="2667000"/>
            <a:ext cx="2395538" cy="2484438"/>
          </a:xfrm>
          <a:prstGeom prst="rect">
            <a:avLst/>
          </a:prstGeom>
          <a:noFill/>
          <a:ln w="9525">
            <a:noFill/>
            <a:miter lim="800000"/>
            <a:headEnd/>
            <a:tailEnd/>
          </a:ln>
        </p:spPr>
      </p:pic>
      <p:pic>
        <p:nvPicPr>
          <p:cNvPr id="6" name="Picture 16" descr="uscga-very-large gray"/>
          <p:cNvPicPr>
            <a:picLocks noChangeAspect="1" noChangeArrowheads="1"/>
          </p:cNvPicPr>
          <p:nvPr/>
        </p:nvPicPr>
        <p:blipFill>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00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003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003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0034">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00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28600"/>
            <a:ext cx="9144000" cy="984885"/>
          </a:xfrm>
          <a:prstGeom prst="rect">
            <a:avLst/>
          </a:prstGeom>
          <a:noFill/>
        </p:spPr>
        <p:txBody>
          <a:bodyPr wrap="square" rtlCol="0">
            <a:spAutoFit/>
          </a:bodyPr>
          <a:lstStyle/>
          <a:p>
            <a:pPr algn="ctr"/>
            <a:r>
              <a:rPr lang="en-US" sz="4000" b="1" dirty="0">
                <a:solidFill>
                  <a:srgbClr val="FF0000"/>
                </a:solidFill>
                <a:latin typeface="Arial Black" charset="0"/>
              </a:rPr>
              <a:t>Chapter 6 Review</a:t>
            </a:r>
            <a:endParaRPr lang="en-US" sz="4000" b="1" dirty="0">
              <a:solidFill>
                <a:srgbClr val="FF0000"/>
              </a:solidFill>
            </a:endParaRPr>
          </a:p>
          <a:p>
            <a:endParaRPr lang="en-US" dirty="0"/>
          </a:p>
        </p:txBody>
      </p:sp>
      <p:pic>
        <p:nvPicPr>
          <p:cNvPr id="4" name="Content Placeholder 5" descr="reviewtime.jpg"/>
          <p:cNvPicPr>
            <a:picLocks noGrp="1" noChangeAspect="1"/>
          </p:cNvPicPr>
          <p:nvPr>
            <p:ph idx="1"/>
          </p:nvPr>
        </p:nvPicPr>
        <p:blipFill>
          <a:blip r:embed="rId2">
            <a:extLst>
              <a:ext uri="{28A0092B-C50C-407E-A947-70E740481C1C}">
                <a14:useLocalDpi xmlns:a14="http://schemas.microsoft.com/office/drawing/2010/main"/>
              </a:ext>
            </a:extLst>
          </a:blip>
          <a:srcRect/>
          <a:stretch>
            <a:fillRect/>
          </a:stretch>
        </p:blipFill>
        <p:spPr>
          <a:xfrm>
            <a:off x="762000" y="1371600"/>
            <a:ext cx="7541779" cy="4343400"/>
          </a:xfrm>
        </p:spPr>
      </p:pic>
      <p:pic>
        <p:nvPicPr>
          <p:cNvPr id="5" name="Picture 16" descr="uscga-very-large gray"/>
          <p:cNvPicPr>
            <a:picLocks noGrp="1" noChangeAspect="1" noChangeArrowheads="1"/>
          </p:cNvPicPr>
          <p:nvPr>
            <p:ph sz="quarter" idx="4294967295"/>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a:xfrm>
            <a:off x="152400" y="5938959"/>
            <a:ext cx="914400" cy="919041"/>
          </a:xfrm>
          <a:prstGeom prst="rect">
            <a:avLst/>
          </a:prstGeom>
          <a:noFill/>
        </p:spPr>
      </p:pic>
    </p:spTree>
    <p:extLst>
      <p:ext uri="{BB962C8B-B14F-4D97-AF65-F5344CB8AC3E}">
        <p14:creationId xmlns:p14="http://schemas.microsoft.com/office/powerpoint/2010/main" val="20620625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308" y="228600"/>
            <a:ext cx="9144000" cy="707886"/>
          </a:xfrm>
          <a:prstGeom prst="rect">
            <a:avLst/>
          </a:prstGeom>
          <a:noFill/>
        </p:spPr>
        <p:txBody>
          <a:bodyPr wrap="square" rtlCol="0">
            <a:spAutoFit/>
          </a:bodyPr>
          <a:lstStyle/>
          <a:p>
            <a:pPr algn="ctr"/>
            <a:r>
              <a:rPr lang="en-US" sz="4000" dirty="0">
                <a:solidFill>
                  <a:srgbClr val="FF0000"/>
                </a:solidFill>
                <a:latin typeface="Arial Black" charset="0"/>
              </a:rPr>
              <a:t>Review Exercises</a:t>
            </a:r>
            <a:endParaRPr lang="en-US" sz="4000" dirty="0">
              <a:solidFill>
                <a:srgbClr val="FF0000"/>
              </a:solidFill>
            </a:endParaRPr>
          </a:p>
        </p:txBody>
      </p:sp>
      <p:sp>
        <p:nvSpPr>
          <p:cNvPr id="3" name="Rectangle 2"/>
          <p:cNvSpPr/>
          <p:nvPr/>
        </p:nvSpPr>
        <p:spPr>
          <a:xfrm>
            <a:off x="533400" y="1066800"/>
            <a:ext cx="7391400" cy="3754874"/>
          </a:xfrm>
          <a:prstGeom prst="rect">
            <a:avLst/>
          </a:prstGeom>
        </p:spPr>
        <p:txBody>
          <a:bodyPr wrap="square">
            <a:spAutoFit/>
          </a:bodyPr>
          <a:lstStyle/>
          <a:p>
            <a:r>
              <a:rPr lang="en-US" sz="2000" b="1" dirty="0">
                <a:solidFill>
                  <a:srgbClr val="0000FF"/>
                </a:solidFill>
              </a:rPr>
              <a:t>Everyone on board a vessel should understand basic safety practices.  Who is responsible for ensuring this?</a:t>
            </a:r>
          </a:p>
          <a:p>
            <a:pPr lvl="1"/>
            <a:endParaRPr lang="en-US" sz="2400" b="1" dirty="0">
              <a:solidFill>
                <a:srgbClr val="0000FF"/>
              </a:solidFill>
            </a:endParaRPr>
          </a:p>
          <a:p>
            <a:pPr marL="914400" lvl="1" indent="-457200">
              <a:buAutoNum type="alphaLcPeriod"/>
            </a:pPr>
            <a:r>
              <a:rPr lang="en-US" sz="2000" b="1" dirty="0">
                <a:solidFill>
                  <a:srgbClr val="0000FF"/>
                </a:solidFill>
              </a:rPr>
              <a:t>The vessel operator.</a:t>
            </a:r>
          </a:p>
          <a:p>
            <a:pPr lvl="1"/>
            <a:endParaRPr lang="en-US" sz="2000" b="1" dirty="0">
              <a:solidFill>
                <a:srgbClr val="0000FF"/>
              </a:solidFill>
            </a:endParaRPr>
          </a:p>
          <a:p>
            <a:pPr marL="914400" lvl="1" indent="-457200">
              <a:buAutoNum type="alphaLcPeriod" startAt="2"/>
            </a:pPr>
            <a:r>
              <a:rPr lang="en-US" sz="2000" b="1" dirty="0">
                <a:solidFill>
                  <a:srgbClr val="0000FF"/>
                </a:solidFill>
              </a:rPr>
              <a:t>The dock attendant.</a:t>
            </a:r>
          </a:p>
          <a:p>
            <a:pPr marL="914400" lvl="1" indent="-457200">
              <a:buAutoNum type="alphaLcPeriod" startAt="2"/>
            </a:pPr>
            <a:endParaRPr lang="en-US" sz="2000" b="1" dirty="0">
              <a:solidFill>
                <a:srgbClr val="0000FF"/>
              </a:solidFill>
            </a:endParaRPr>
          </a:p>
          <a:p>
            <a:pPr marL="914400" lvl="1" indent="-457200">
              <a:lnSpc>
                <a:spcPct val="130000"/>
              </a:lnSpc>
              <a:buAutoNum type="alphaLcPeriod" startAt="2"/>
            </a:pPr>
            <a:r>
              <a:rPr lang="en-US" sz="2000" b="1" dirty="0">
                <a:solidFill>
                  <a:srgbClr val="0000FF"/>
                </a:solidFill>
              </a:rPr>
              <a:t>The most experienced passenger.</a:t>
            </a:r>
          </a:p>
          <a:p>
            <a:pPr lvl="1">
              <a:lnSpc>
                <a:spcPct val="130000"/>
              </a:lnSpc>
            </a:pPr>
            <a:endParaRPr lang="en-US" sz="2000" b="1" dirty="0">
              <a:solidFill>
                <a:srgbClr val="0000FF"/>
              </a:solidFill>
            </a:endParaRPr>
          </a:p>
          <a:p>
            <a:pPr lvl="1"/>
            <a:r>
              <a:rPr lang="en-US" sz="2000" b="1" dirty="0">
                <a:solidFill>
                  <a:srgbClr val="0000FF"/>
                </a:solidFill>
              </a:rPr>
              <a:t>d.	An adult at least 18 years of age</a:t>
            </a:r>
            <a:r>
              <a:rPr lang="en-US" sz="2400" b="1" dirty="0">
                <a:solidFill>
                  <a:srgbClr val="0000FF"/>
                </a:solidFill>
              </a:rPr>
              <a:t>.</a:t>
            </a:r>
          </a:p>
          <a:p>
            <a:endParaRPr lang="en-US" dirty="0"/>
          </a:p>
        </p:txBody>
      </p:sp>
      <p:sp>
        <p:nvSpPr>
          <p:cNvPr id="6" name="Rectangle 9"/>
          <p:cNvSpPr>
            <a:spLocks noChangeArrowheads="1"/>
          </p:cNvSpPr>
          <p:nvPr/>
        </p:nvSpPr>
        <p:spPr bwMode="auto">
          <a:xfrm>
            <a:off x="533400" y="1905000"/>
            <a:ext cx="7086600" cy="685800"/>
          </a:xfrm>
          <a:prstGeom prst="rect">
            <a:avLst/>
          </a:prstGeom>
          <a:noFill/>
          <a:ln w="76200">
            <a:solidFill>
              <a:srgbClr val="FF0000"/>
            </a:solidFill>
            <a:miter lim="800000"/>
            <a:headEnd/>
            <a:tailEnd type="none" w="med" len="lg"/>
          </a:ln>
          <a:extLst>
            <a:ext uri="{909E8E84-426E-40dd-AFC4-6F175D3DCCD1}">
              <a14:hiddenFill xmlns:a14="http://schemas.microsoft.com/office/drawing/2010/main" xmlns="">
                <a:solidFill>
                  <a:srgbClr val="FFFFFF"/>
                </a:solidFill>
              </a14:hiddenFill>
            </a:ext>
          </a:extLst>
        </p:spPr>
        <p:txBody>
          <a:bodyPr wrap="none" anchor="ctr"/>
          <a:lstStyle/>
          <a:p>
            <a:endParaRPr lang="en-US">
              <a:solidFill>
                <a:srgbClr val="FF0000"/>
              </a:solidFill>
            </a:endParaRPr>
          </a:p>
        </p:txBody>
      </p:sp>
      <p:sp>
        <p:nvSpPr>
          <p:cNvPr id="7" name="TextBox 6"/>
          <p:cNvSpPr txBox="1"/>
          <p:nvPr/>
        </p:nvSpPr>
        <p:spPr>
          <a:xfrm>
            <a:off x="3419231" y="5822462"/>
            <a:ext cx="184666" cy="369332"/>
          </a:xfrm>
          <a:prstGeom prst="rect">
            <a:avLst/>
          </a:prstGeom>
          <a:noFill/>
        </p:spPr>
        <p:txBody>
          <a:bodyPr wrap="none" rtlCol="0">
            <a:spAutoFit/>
          </a:bodyPr>
          <a:lstStyle/>
          <a:p>
            <a:endParaRPr lang="en-US" dirty="0"/>
          </a:p>
        </p:txBody>
      </p:sp>
      <p:pic>
        <p:nvPicPr>
          <p:cNvPr id="9" name="Picture 16" descr="uscga-very-large gray"/>
          <p:cNvPicPr>
            <a:picLocks noGrp="1" noChangeAspect="1" noChangeArrowheads="1"/>
          </p:cNvPicPr>
          <p:nvPr>
            <p:ph sz="quarter" idx="4294967295"/>
          </p:nvPr>
        </p:nvPicPr>
        <p:blipFill>
          <a:blip r:embed="rId2"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a:xfrm>
            <a:off x="152400" y="5938959"/>
            <a:ext cx="914400" cy="919041"/>
          </a:xfrm>
          <a:prstGeom prst="rect">
            <a:avLst/>
          </a:prstGeom>
          <a:noFill/>
        </p:spPr>
      </p:pic>
    </p:spTree>
    <p:extLst>
      <p:ext uri="{BB962C8B-B14F-4D97-AF65-F5344CB8AC3E}">
        <p14:creationId xmlns:p14="http://schemas.microsoft.com/office/powerpoint/2010/main" val="1481283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308" y="228600"/>
            <a:ext cx="9144000" cy="707886"/>
          </a:xfrm>
          <a:prstGeom prst="rect">
            <a:avLst/>
          </a:prstGeom>
          <a:noFill/>
        </p:spPr>
        <p:txBody>
          <a:bodyPr wrap="square" rtlCol="0">
            <a:spAutoFit/>
          </a:bodyPr>
          <a:lstStyle/>
          <a:p>
            <a:pPr algn="ctr"/>
            <a:r>
              <a:rPr lang="en-US" sz="4000" dirty="0">
                <a:solidFill>
                  <a:srgbClr val="FF0000"/>
                </a:solidFill>
                <a:latin typeface="Arial Black" charset="0"/>
              </a:rPr>
              <a:t>Review Exercises</a:t>
            </a:r>
            <a:endParaRPr lang="en-US" sz="4000" dirty="0">
              <a:solidFill>
                <a:srgbClr val="FF0000"/>
              </a:solidFill>
            </a:endParaRPr>
          </a:p>
        </p:txBody>
      </p:sp>
      <p:sp>
        <p:nvSpPr>
          <p:cNvPr id="3" name="Rectangle 2"/>
          <p:cNvSpPr/>
          <p:nvPr/>
        </p:nvSpPr>
        <p:spPr>
          <a:xfrm>
            <a:off x="533400" y="1066800"/>
            <a:ext cx="7772400" cy="3754874"/>
          </a:xfrm>
          <a:prstGeom prst="rect">
            <a:avLst/>
          </a:prstGeom>
        </p:spPr>
        <p:txBody>
          <a:bodyPr wrap="square">
            <a:spAutoFit/>
          </a:bodyPr>
          <a:lstStyle/>
          <a:p>
            <a:r>
              <a:rPr lang="en-US" sz="2000" b="1" dirty="0">
                <a:solidFill>
                  <a:srgbClr val="0000FF"/>
                </a:solidFill>
              </a:rPr>
              <a:t>What should the vessel operator tell everyone on board before departing?</a:t>
            </a:r>
          </a:p>
          <a:p>
            <a:pPr lvl="1"/>
            <a:endParaRPr lang="en-US" sz="2400" b="1" dirty="0">
              <a:solidFill>
                <a:srgbClr val="0000FF"/>
              </a:solidFill>
            </a:endParaRPr>
          </a:p>
          <a:p>
            <a:pPr marL="914400" lvl="1" indent="-457200">
              <a:buAutoNum type="alphaLcPeriod"/>
            </a:pPr>
            <a:r>
              <a:rPr lang="en-US" sz="2000" b="1" dirty="0">
                <a:solidFill>
                  <a:srgbClr val="0000FF"/>
                </a:solidFill>
              </a:rPr>
              <a:t>How far the vessel can go without running out of fuel.</a:t>
            </a:r>
          </a:p>
          <a:p>
            <a:pPr lvl="1"/>
            <a:endParaRPr lang="en-US" sz="2000" b="1" dirty="0">
              <a:solidFill>
                <a:srgbClr val="0000FF"/>
              </a:solidFill>
            </a:endParaRPr>
          </a:p>
          <a:p>
            <a:pPr marL="914400" lvl="1" indent="-457200">
              <a:buAutoNum type="alphaLcPeriod" startAt="2"/>
            </a:pPr>
            <a:r>
              <a:rPr lang="en-US" sz="2000" b="1" dirty="0">
                <a:solidFill>
                  <a:srgbClr val="0000FF"/>
                </a:solidFill>
              </a:rPr>
              <a:t>Where to find the life jackets and fire extinguishers.</a:t>
            </a:r>
          </a:p>
          <a:p>
            <a:pPr marL="914400" lvl="1" indent="-457200">
              <a:buAutoNum type="alphaLcPeriod" startAt="2"/>
            </a:pPr>
            <a:endParaRPr lang="en-US" sz="2000" b="1" dirty="0">
              <a:solidFill>
                <a:srgbClr val="0000FF"/>
              </a:solidFill>
            </a:endParaRPr>
          </a:p>
          <a:p>
            <a:pPr marL="914400" lvl="1" indent="-457200">
              <a:lnSpc>
                <a:spcPct val="130000"/>
              </a:lnSpc>
              <a:buAutoNum type="alphaLcPeriod" startAt="2"/>
            </a:pPr>
            <a:r>
              <a:rPr lang="en-US" sz="2000" b="1" dirty="0">
                <a:solidFill>
                  <a:srgbClr val="0000FF"/>
                </a:solidFill>
              </a:rPr>
              <a:t>What time they should expect to return to the dock.</a:t>
            </a:r>
          </a:p>
          <a:p>
            <a:pPr lvl="1">
              <a:lnSpc>
                <a:spcPct val="130000"/>
              </a:lnSpc>
            </a:pPr>
            <a:endParaRPr lang="en-US" sz="2000" b="1" dirty="0">
              <a:solidFill>
                <a:srgbClr val="0000FF"/>
              </a:solidFill>
            </a:endParaRPr>
          </a:p>
          <a:p>
            <a:pPr lvl="1"/>
            <a:r>
              <a:rPr lang="en-US" sz="2000" b="1" dirty="0">
                <a:solidFill>
                  <a:srgbClr val="0000FF"/>
                </a:solidFill>
              </a:rPr>
              <a:t>d.	What food and drink are on board the vessel</a:t>
            </a:r>
            <a:r>
              <a:rPr lang="en-US" sz="2400" b="1" dirty="0">
                <a:solidFill>
                  <a:srgbClr val="0000FF"/>
                </a:solidFill>
              </a:rPr>
              <a:t>.</a:t>
            </a:r>
          </a:p>
          <a:p>
            <a:endParaRPr lang="en-US" dirty="0"/>
          </a:p>
        </p:txBody>
      </p:sp>
      <p:sp>
        <p:nvSpPr>
          <p:cNvPr id="6" name="Rectangle 9"/>
          <p:cNvSpPr>
            <a:spLocks noChangeArrowheads="1"/>
          </p:cNvSpPr>
          <p:nvPr/>
        </p:nvSpPr>
        <p:spPr bwMode="auto">
          <a:xfrm>
            <a:off x="838200" y="2590800"/>
            <a:ext cx="7086600" cy="685800"/>
          </a:xfrm>
          <a:prstGeom prst="rect">
            <a:avLst/>
          </a:prstGeom>
          <a:noFill/>
          <a:ln w="76200">
            <a:solidFill>
              <a:srgbClr val="FF0000"/>
            </a:solidFill>
            <a:miter lim="800000"/>
            <a:headEnd/>
            <a:tailEnd type="none" w="med" len="lg"/>
          </a:ln>
          <a:extLst>
            <a:ext uri="{909E8E84-426E-40dd-AFC4-6F175D3DCCD1}">
              <a14:hiddenFill xmlns:a14="http://schemas.microsoft.com/office/drawing/2010/main" xmlns="">
                <a:solidFill>
                  <a:srgbClr val="FFFFFF"/>
                </a:solidFill>
              </a14:hiddenFill>
            </a:ext>
          </a:extLst>
        </p:spPr>
        <p:txBody>
          <a:bodyPr wrap="none" anchor="ctr"/>
          <a:lstStyle/>
          <a:p>
            <a:endParaRPr lang="en-US">
              <a:solidFill>
                <a:srgbClr val="FF0000"/>
              </a:solidFill>
            </a:endParaRPr>
          </a:p>
        </p:txBody>
      </p:sp>
      <p:sp>
        <p:nvSpPr>
          <p:cNvPr id="7" name="TextBox 6"/>
          <p:cNvSpPr txBox="1"/>
          <p:nvPr/>
        </p:nvSpPr>
        <p:spPr>
          <a:xfrm>
            <a:off x="3419231" y="5822462"/>
            <a:ext cx="184666" cy="369332"/>
          </a:xfrm>
          <a:prstGeom prst="rect">
            <a:avLst/>
          </a:prstGeom>
          <a:noFill/>
        </p:spPr>
        <p:txBody>
          <a:bodyPr wrap="none" rtlCol="0">
            <a:spAutoFit/>
          </a:bodyPr>
          <a:lstStyle/>
          <a:p>
            <a:endParaRPr lang="en-US" dirty="0"/>
          </a:p>
        </p:txBody>
      </p:sp>
      <p:pic>
        <p:nvPicPr>
          <p:cNvPr id="9" name="Picture 16" descr="uscga-very-large gray"/>
          <p:cNvPicPr>
            <a:picLocks noGrp="1" noChangeAspect="1" noChangeArrowheads="1"/>
          </p:cNvPicPr>
          <p:nvPr>
            <p:ph sz="quarter" idx="4294967295"/>
          </p:nvPr>
        </p:nvPicPr>
        <p:blipFill>
          <a:blip r:embed="rId2"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a:xfrm>
            <a:off x="152400" y="5938959"/>
            <a:ext cx="914400" cy="919041"/>
          </a:xfrm>
          <a:prstGeom prst="rect">
            <a:avLst/>
          </a:prstGeom>
          <a:noFill/>
        </p:spPr>
      </p:pic>
    </p:spTree>
    <p:extLst>
      <p:ext uri="{BB962C8B-B14F-4D97-AF65-F5344CB8AC3E}">
        <p14:creationId xmlns:p14="http://schemas.microsoft.com/office/powerpoint/2010/main" val="524225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308" y="228600"/>
            <a:ext cx="9144000" cy="707886"/>
          </a:xfrm>
          <a:prstGeom prst="rect">
            <a:avLst/>
          </a:prstGeom>
          <a:noFill/>
        </p:spPr>
        <p:txBody>
          <a:bodyPr wrap="square" rtlCol="0">
            <a:spAutoFit/>
          </a:bodyPr>
          <a:lstStyle/>
          <a:p>
            <a:pPr algn="ctr"/>
            <a:r>
              <a:rPr lang="en-US" sz="4000" dirty="0">
                <a:solidFill>
                  <a:srgbClr val="FF0000"/>
                </a:solidFill>
                <a:latin typeface="Arial Black" charset="0"/>
              </a:rPr>
              <a:t>Review Exercises</a:t>
            </a:r>
            <a:endParaRPr lang="en-US" sz="4000" dirty="0">
              <a:solidFill>
                <a:srgbClr val="FF0000"/>
              </a:solidFill>
            </a:endParaRPr>
          </a:p>
        </p:txBody>
      </p:sp>
      <p:sp>
        <p:nvSpPr>
          <p:cNvPr id="3" name="Rectangle 2"/>
          <p:cNvSpPr/>
          <p:nvPr/>
        </p:nvSpPr>
        <p:spPr>
          <a:xfrm>
            <a:off x="533400" y="1066800"/>
            <a:ext cx="7391400" cy="4154984"/>
          </a:xfrm>
          <a:prstGeom prst="rect">
            <a:avLst/>
          </a:prstGeom>
        </p:spPr>
        <p:txBody>
          <a:bodyPr wrap="square">
            <a:spAutoFit/>
          </a:bodyPr>
          <a:lstStyle/>
          <a:p>
            <a:r>
              <a:rPr lang="en-US" sz="2000" b="1" dirty="0">
                <a:solidFill>
                  <a:srgbClr val="0000FF"/>
                </a:solidFill>
              </a:rPr>
              <a:t>What should the vessel operator do to make sure everyone knows what do to in case of an emergency?</a:t>
            </a:r>
          </a:p>
          <a:p>
            <a:pPr lvl="1"/>
            <a:endParaRPr lang="en-US" sz="2400" b="1" dirty="0">
              <a:solidFill>
                <a:srgbClr val="0000FF"/>
              </a:solidFill>
            </a:endParaRPr>
          </a:p>
          <a:p>
            <a:pPr marL="914400" lvl="1" indent="-457200">
              <a:buAutoNum type="alphaLcPeriod"/>
            </a:pPr>
            <a:r>
              <a:rPr lang="en-US" sz="2000" b="1" dirty="0">
                <a:solidFill>
                  <a:srgbClr val="0000FF"/>
                </a:solidFill>
              </a:rPr>
              <a:t>Throw a passenger overboard unexpectedly.</a:t>
            </a:r>
          </a:p>
          <a:p>
            <a:pPr lvl="1"/>
            <a:endParaRPr lang="en-US" sz="2000" b="1" dirty="0">
              <a:solidFill>
                <a:srgbClr val="0000FF"/>
              </a:solidFill>
            </a:endParaRPr>
          </a:p>
          <a:p>
            <a:pPr marL="914400" lvl="1" indent="-457200">
              <a:buAutoNum type="alphaLcPeriod" startAt="2"/>
            </a:pPr>
            <a:r>
              <a:rPr lang="en-US" sz="2000" b="1" dirty="0">
                <a:solidFill>
                  <a:srgbClr val="0000FF"/>
                </a:solidFill>
              </a:rPr>
              <a:t>Explain what do to as an actual emergency occurs.</a:t>
            </a:r>
          </a:p>
          <a:p>
            <a:pPr marL="914400" lvl="1" indent="-457200">
              <a:buAutoNum type="alphaLcPeriod" startAt="2"/>
            </a:pPr>
            <a:endParaRPr lang="en-US" sz="2000" b="1" dirty="0">
              <a:solidFill>
                <a:srgbClr val="0000FF"/>
              </a:solidFill>
            </a:endParaRPr>
          </a:p>
          <a:p>
            <a:pPr marL="914400" lvl="1" indent="-457200">
              <a:lnSpc>
                <a:spcPct val="130000"/>
              </a:lnSpc>
              <a:buAutoNum type="alphaLcPeriod" startAt="2"/>
            </a:pPr>
            <a:r>
              <a:rPr lang="en-US" sz="2000" b="1" dirty="0">
                <a:solidFill>
                  <a:srgbClr val="0000FF"/>
                </a:solidFill>
              </a:rPr>
              <a:t>Have everyone take a written exam until they can pass it.</a:t>
            </a:r>
          </a:p>
          <a:p>
            <a:pPr lvl="1">
              <a:lnSpc>
                <a:spcPct val="130000"/>
              </a:lnSpc>
            </a:pPr>
            <a:endParaRPr lang="en-US" sz="2000" b="1" dirty="0">
              <a:solidFill>
                <a:srgbClr val="0000FF"/>
              </a:solidFill>
            </a:endParaRPr>
          </a:p>
          <a:p>
            <a:pPr lvl="1"/>
            <a:r>
              <a:rPr lang="en-US" sz="2000" b="1" dirty="0">
                <a:solidFill>
                  <a:srgbClr val="0000FF"/>
                </a:solidFill>
              </a:rPr>
              <a:t>d.	Conduct an emergency drill with the passengers</a:t>
            </a:r>
            <a:r>
              <a:rPr lang="en-US" sz="2400" b="1" dirty="0">
                <a:solidFill>
                  <a:srgbClr val="0000FF"/>
                </a:solidFill>
              </a:rPr>
              <a:t>.</a:t>
            </a:r>
          </a:p>
          <a:p>
            <a:endParaRPr lang="en-US" dirty="0"/>
          </a:p>
        </p:txBody>
      </p:sp>
      <p:sp>
        <p:nvSpPr>
          <p:cNvPr id="6" name="Rectangle 9"/>
          <p:cNvSpPr>
            <a:spLocks noChangeArrowheads="1"/>
          </p:cNvSpPr>
          <p:nvPr/>
        </p:nvSpPr>
        <p:spPr bwMode="auto">
          <a:xfrm>
            <a:off x="914400" y="4419600"/>
            <a:ext cx="7086600" cy="685800"/>
          </a:xfrm>
          <a:prstGeom prst="rect">
            <a:avLst/>
          </a:prstGeom>
          <a:noFill/>
          <a:ln w="76200">
            <a:solidFill>
              <a:srgbClr val="FF0000"/>
            </a:solidFill>
            <a:miter lim="800000"/>
            <a:headEnd/>
            <a:tailEnd type="none" w="med" len="lg"/>
          </a:ln>
          <a:extLst>
            <a:ext uri="{909E8E84-426E-40dd-AFC4-6F175D3DCCD1}">
              <a14:hiddenFill xmlns:a14="http://schemas.microsoft.com/office/drawing/2010/main" xmlns="">
                <a:solidFill>
                  <a:srgbClr val="FFFFFF"/>
                </a:solidFill>
              </a14:hiddenFill>
            </a:ext>
          </a:extLst>
        </p:spPr>
        <p:txBody>
          <a:bodyPr wrap="none" anchor="ctr"/>
          <a:lstStyle/>
          <a:p>
            <a:endParaRPr lang="en-US">
              <a:solidFill>
                <a:srgbClr val="FF0000"/>
              </a:solidFill>
            </a:endParaRPr>
          </a:p>
        </p:txBody>
      </p:sp>
      <p:sp>
        <p:nvSpPr>
          <p:cNvPr id="7" name="TextBox 6"/>
          <p:cNvSpPr txBox="1"/>
          <p:nvPr/>
        </p:nvSpPr>
        <p:spPr>
          <a:xfrm>
            <a:off x="3419231" y="5822462"/>
            <a:ext cx="184666" cy="369332"/>
          </a:xfrm>
          <a:prstGeom prst="rect">
            <a:avLst/>
          </a:prstGeom>
          <a:noFill/>
        </p:spPr>
        <p:txBody>
          <a:bodyPr wrap="none" rtlCol="0">
            <a:spAutoFit/>
          </a:bodyPr>
          <a:lstStyle/>
          <a:p>
            <a:endParaRPr lang="en-US" dirty="0"/>
          </a:p>
        </p:txBody>
      </p:sp>
      <p:pic>
        <p:nvPicPr>
          <p:cNvPr id="9" name="Picture 16" descr="uscga-very-large gray"/>
          <p:cNvPicPr>
            <a:picLocks noGrp="1" noChangeAspect="1" noChangeArrowheads="1"/>
          </p:cNvPicPr>
          <p:nvPr>
            <p:ph sz="quarter" idx="4294967295"/>
          </p:nvPr>
        </p:nvPicPr>
        <p:blipFill>
          <a:blip r:embed="rId2"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a:xfrm>
            <a:off x="152400" y="5938959"/>
            <a:ext cx="914400" cy="919041"/>
          </a:xfrm>
          <a:prstGeom prst="rect">
            <a:avLst/>
          </a:prstGeom>
          <a:noFill/>
        </p:spPr>
      </p:pic>
    </p:spTree>
    <p:extLst>
      <p:ext uri="{BB962C8B-B14F-4D97-AF65-F5344CB8AC3E}">
        <p14:creationId xmlns:p14="http://schemas.microsoft.com/office/powerpoint/2010/main" val="3036159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308" y="228600"/>
            <a:ext cx="9144000" cy="707886"/>
          </a:xfrm>
          <a:prstGeom prst="rect">
            <a:avLst/>
          </a:prstGeom>
          <a:noFill/>
        </p:spPr>
        <p:txBody>
          <a:bodyPr wrap="square" rtlCol="0">
            <a:spAutoFit/>
          </a:bodyPr>
          <a:lstStyle/>
          <a:p>
            <a:pPr algn="ctr"/>
            <a:r>
              <a:rPr lang="en-US" sz="4000" dirty="0">
                <a:solidFill>
                  <a:srgbClr val="FF0000"/>
                </a:solidFill>
                <a:latin typeface="Arial Black" charset="0"/>
              </a:rPr>
              <a:t>Review Exercises</a:t>
            </a:r>
            <a:endParaRPr lang="en-US" sz="4000" dirty="0">
              <a:solidFill>
                <a:srgbClr val="FF0000"/>
              </a:solidFill>
            </a:endParaRPr>
          </a:p>
        </p:txBody>
      </p:sp>
      <p:sp>
        <p:nvSpPr>
          <p:cNvPr id="3" name="Rectangle 2"/>
          <p:cNvSpPr/>
          <p:nvPr/>
        </p:nvSpPr>
        <p:spPr>
          <a:xfrm>
            <a:off x="533400" y="1066800"/>
            <a:ext cx="7391400" cy="3754874"/>
          </a:xfrm>
          <a:prstGeom prst="rect">
            <a:avLst/>
          </a:prstGeom>
        </p:spPr>
        <p:txBody>
          <a:bodyPr wrap="square">
            <a:spAutoFit/>
          </a:bodyPr>
          <a:lstStyle/>
          <a:p>
            <a:r>
              <a:rPr lang="en-US" sz="2000" b="1" dirty="0">
                <a:solidFill>
                  <a:srgbClr val="0000FF"/>
                </a:solidFill>
              </a:rPr>
              <a:t>What is the main role of the second person on a vessel towing a skier?</a:t>
            </a:r>
          </a:p>
          <a:p>
            <a:pPr lvl="1"/>
            <a:endParaRPr lang="en-US" sz="2400" b="1" dirty="0">
              <a:solidFill>
                <a:srgbClr val="0000FF"/>
              </a:solidFill>
            </a:endParaRPr>
          </a:p>
          <a:p>
            <a:pPr marL="914400" lvl="1" indent="-457200">
              <a:buAutoNum type="alphaLcPeriod"/>
            </a:pPr>
            <a:r>
              <a:rPr lang="en-US" sz="2000" b="1" dirty="0">
                <a:solidFill>
                  <a:srgbClr val="0000FF"/>
                </a:solidFill>
              </a:rPr>
              <a:t>To help the skier get back into the vessel.</a:t>
            </a:r>
          </a:p>
          <a:p>
            <a:pPr lvl="1"/>
            <a:endParaRPr lang="en-US" sz="2000" b="1" dirty="0">
              <a:solidFill>
                <a:srgbClr val="0000FF"/>
              </a:solidFill>
            </a:endParaRPr>
          </a:p>
          <a:p>
            <a:pPr marL="914400" lvl="1" indent="-457200">
              <a:buAutoNum type="alphaLcPeriod" startAt="2"/>
            </a:pPr>
            <a:r>
              <a:rPr lang="en-US" sz="2000" b="1" dirty="0">
                <a:solidFill>
                  <a:srgbClr val="0000FF"/>
                </a:solidFill>
              </a:rPr>
              <a:t>To watch out for other vessels and hazards.</a:t>
            </a:r>
          </a:p>
          <a:p>
            <a:pPr marL="914400" lvl="1" indent="-457200">
              <a:buAutoNum type="alphaLcPeriod" startAt="2"/>
            </a:pPr>
            <a:endParaRPr lang="en-US" sz="2000" b="1" dirty="0">
              <a:solidFill>
                <a:srgbClr val="0000FF"/>
              </a:solidFill>
            </a:endParaRPr>
          </a:p>
          <a:p>
            <a:pPr marL="914400" lvl="1" indent="-457200">
              <a:lnSpc>
                <a:spcPct val="130000"/>
              </a:lnSpc>
              <a:buAutoNum type="alphaLcPeriod" startAt="2"/>
            </a:pPr>
            <a:r>
              <a:rPr lang="en-US" sz="2000" b="1" dirty="0">
                <a:solidFill>
                  <a:srgbClr val="0000FF"/>
                </a:solidFill>
              </a:rPr>
              <a:t>To signal directions from the operator to the skier.</a:t>
            </a:r>
          </a:p>
          <a:p>
            <a:pPr lvl="1">
              <a:lnSpc>
                <a:spcPct val="130000"/>
              </a:lnSpc>
            </a:pPr>
            <a:endParaRPr lang="en-US" sz="2000" b="1" dirty="0">
              <a:solidFill>
                <a:srgbClr val="0000FF"/>
              </a:solidFill>
            </a:endParaRPr>
          </a:p>
          <a:p>
            <a:pPr lvl="1"/>
            <a:r>
              <a:rPr lang="en-US" sz="2000" b="1" dirty="0">
                <a:solidFill>
                  <a:srgbClr val="0000FF"/>
                </a:solidFill>
              </a:rPr>
              <a:t>d.	To act as an observer to watch the towed person</a:t>
            </a:r>
            <a:r>
              <a:rPr lang="en-US" sz="2400" b="1" dirty="0">
                <a:solidFill>
                  <a:srgbClr val="0000FF"/>
                </a:solidFill>
              </a:rPr>
              <a:t>.</a:t>
            </a:r>
          </a:p>
          <a:p>
            <a:endParaRPr lang="en-US" dirty="0"/>
          </a:p>
        </p:txBody>
      </p:sp>
      <p:sp>
        <p:nvSpPr>
          <p:cNvPr id="6" name="Rectangle 9"/>
          <p:cNvSpPr>
            <a:spLocks noChangeArrowheads="1"/>
          </p:cNvSpPr>
          <p:nvPr/>
        </p:nvSpPr>
        <p:spPr bwMode="auto">
          <a:xfrm>
            <a:off x="762000" y="4038600"/>
            <a:ext cx="7086600" cy="685800"/>
          </a:xfrm>
          <a:prstGeom prst="rect">
            <a:avLst/>
          </a:prstGeom>
          <a:noFill/>
          <a:ln w="76200">
            <a:solidFill>
              <a:srgbClr val="FF0000"/>
            </a:solidFill>
            <a:miter lim="800000"/>
            <a:headEnd/>
            <a:tailEnd type="none" w="med" len="lg"/>
          </a:ln>
          <a:extLst>
            <a:ext uri="{909E8E84-426E-40dd-AFC4-6F175D3DCCD1}">
              <a14:hiddenFill xmlns:a14="http://schemas.microsoft.com/office/drawing/2010/main" xmlns="">
                <a:solidFill>
                  <a:srgbClr val="FFFFFF"/>
                </a:solidFill>
              </a14:hiddenFill>
            </a:ext>
          </a:extLst>
        </p:spPr>
        <p:txBody>
          <a:bodyPr wrap="none" anchor="ctr"/>
          <a:lstStyle/>
          <a:p>
            <a:endParaRPr lang="en-US">
              <a:solidFill>
                <a:srgbClr val="FF0000"/>
              </a:solidFill>
            </a:endParaRPr>
          </a:p>
        </p:txBody>
      </p:sp>
      <p:sp>
        <p:nvSpPr>
          <p:cNvPr id="7" name="TextBox 6"/>
          <p:cNvSpPr txBox="1"/>
          <p:nvPr/>
        </p:nvSpPr>
        <p:spPr>
          <a:xfrm>
            <a:off x="3419231" y="5822462"/>
            <a:ext cx="184666" cy="369332"/>
          </a:xfrm>
          <a:prstGeom prst="rect">
            <a:avLst/>
          </a:prstGeom>
          <a:noFill/>
        </p:spPr>
        <p:txBody>
          <a:bodyPr wrap="none" rtlCol="0">
            <a:spAutoFit/>
          </a:bodyPr>
          <a:lstStyle/>
          <a:p>
            <a:endParaRPr lang="en-US" dirty="0"/>
          </a:p>
        </p:txBody>
      </p:sp>
      <p:pic>
        <p:nvPicPr>
          <p:cNvPr id="9" name="Picture 16" descr="uscga-very-large gray"/>
          <p:cNvPicPr>
            <a:picLocks noGrp="1" noChangeAspect="1" noChangeArrowheads="1"/>
          </p:cNvPicPr>
          <p:nvPr>
            <p:ph sz="quarter" idx="4294967295"/>
          </p:nvPr>
        </p:nvPicPr>
        <p:blipFill>
          <a:blip r:embed="rId2"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a:xfrm>
            <a:off x="152400" y="5938959"/>
            <a:ext cx="914400" cy="919041"/>
          </a:xfrm>
          <a:prstGeom prst="rect">
            <a:avLst/>
          </a:prstGeom>
          <a:noFill/>
        </p:spPr>
      </p:pic>
    </p:spTree>
    <p:extLst>
      <p:ext uri="{BB962C8B-B14F-4D97-AF65-F5344CB8AC3E}">
        <p14:creationId xmlns:p14="http://schemas.microsoft.com/office/powerpoint/2010/main" val="3893553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308" y="228600"/>
            <a:ext cx="9144000" cy="707886"/>
          </a:xfrm>
          <a:prstGeom prst="rect">
            <a:avLst/>
          </a:prstGeom>
          <a:noFill/>
        </p:spPr>
        <p:txBody>
          <a:bodyPr wrap="square" rtlCol="0">
            <a:spAutoFit/>
          </a:bodyPr>
          <a:lstStyle/>
          <a:p>
            <a:pPr algn="ctr"/>
            <a:r>
              <a:rPr lang="en-US" sz="4000" dirty="0">
                <a:solidFill>
                  <a:srgbClr val="FF0000"/>
                </a:solidFill>
                <a:latin typeface="Arial Black" charset="0"/>
              </a:rPr>
              <a:t>Review Exercises</a:t>
            </a:r>
            <a:endParaRPr lang="en-US" sz="4000" dirty="0">
              <a:solidFill>
                <a:srgbClr val="FF0000"/>
              </a:solidFill>
            </a:endParaRPr>
          </a:p>
        </p:txBody>
      </p:sp>
      <p:sp>
        <p:nvSpPr>
          <p:cNvPr id="3" name="Rectangle 2"/>
          <p:cNvSpPr/>
          <p:nvPr/>
        </p:nvSpPr>
        <p:spPr>
          <a:xfrm>
            <a:off x="533400" y="1066800"/>
            <a:ext cx="7391400" cy="4370427"/>
          </a:xfrm>
          <a:prstGeom prst="rect">
            <a:avLst/>
          </a:prstGeom>
        </p:spPr>
        <p:txBody>
          <a:bodyPr wrap="square">
            <a:spAutoFit/>
          </a:bodyPr>
          <a:lstStyle/>
          <a:p>
            <a:r>
              <a:rPr lang="en-US" sz="2000" b="1" dirty="0">
                <a:solidFill>
                  <a:srgbClr val="0000FF"/>
                </a:solidFill>
              </a:rPr>
              <a:t>What should paddlers do to protect against capsizing their canoe or kayak?</a:t>
            </a:r>
          </a:p>
          <a:p>
            <a:pPr lvl="1"/>
            <a:endParaRPr lang="en-US" sz="2400" b="1" dirty="0">
              <a:solidFill>
                <a:srgbClr val="0000FF"/>
              </a:solidFill>
            </a:endParaRPr>
          </a:p>
          <a:p>
            <a:pPr marL="914400" lvl="1" indent="-457200">
              <a:buAutoNum type="alphaLcPeriod"/>
            </a:pPr>
            <a:r>
              <a:rPr lang="en-US" sz="2000" b="1" dirty="0">
                <a:solidFill>
                  <a:srgbClr val="0000FF"/>
                </a:solidFill>
              </a:rPr>
              <a:t>Keep a low center of gravity and three points of contact.</a:t>
            </a:r>
          </a:p>
          <a:p>
            <a:pPr lvl="1"/>
            <a:endParaRPr lang="en-US" sz="2000" b="1" dirty="0">
              <a:solidFill>
                <a:srgbClr val="0000FF"/>
              </a:solidFill>
            </a:endParaRPr>
          </a:p>
          <a:p>
            <a:pPr marL="914400" lvl="1" indent="-457200">
              <a:buAutoNum type="alphaLcPeriod" startAt="2"/>
            </a:pPr>
            <a:r>
              <a:rPr lang="en-US" sz="2000" b="1" dirty="0">
                <a:solidFill>
                  <a:srgbClr val="0000FF"/>
                </a:solidFill>
              </a:rPr>
              <a:t>Stand up in the craft while getting ready to dock.</a:t>
            </a:r>
          </a:p>
          <a:p>
            <a:pPr marL="914400" lvl="1" indent="-457200">
              <a:buAutoNum type="alphaLcPeriod" startAt="2"/>
            </a:pPr>
            <a:endParaRPr lang="en-US" sz="2000" b="1" dirty="0">
              <a:solidFill>
                <a:srgbClr val="0000FF"/>
              </a:solidFill>
            </a:endParaRPr>
          </a:p>
          <a:p>
            <a:pPr marL="914400" lvl="1" indent="-457200">
              <a:lnSpc>
                <a:spcPct val="130000"/>
              </a:lnSpc>
              <a:buAutoNum type="alphaLcPeriod" startAt="2"/>
            </a:pPr>
            <a:r>
              <a:rPr lang="en-US" sz="2000" b="1" dirty="0">
                <a:solidFill>
                  <a:srgbClr val="0000FF"/>
                </a:solidFill>
              </a:rPr>
              <a:t>Lean one shoulder over the side while paddling.</a:t>
            </a:r>
          </a:p>
          <a:p>
            <a:pPr lvl="1">
              <a:lnSpc>
                <a:spcPct val="130000"/>
              </a:lnSpc>
            </a:pPr>
            <a:endParaRPr lang="en-US" sz="2000" b="1" dirty="0">
              <a:solidFill>
                <a:srgbClr val="0000FF"/>
              </a:solidFill>
            </a:endParaRPr>
          </a:p>
          <a:p>
            <a:pPr lvl="1"/>
            <a:r>
              <a:rPr lang="en-US" sz="2000" b="1" dirty="0">
                <a:solidFill>
                  <a:srgbClr val="0000FF"/>
                </a:solidFill>
              </a:rPr>
              <a:t>d.	Move to the side of the craft closest to the 	shoreline</a:t>
            </a:r>
            <a:r>
              <a:rPr lang="en-US" sz="2400" b="1" dirty="0">
                <a:solidFill>
                  <a:srgbClr val="0000FF"/>
                </a:solidFill>
              </a:rPr>
              <a:t>.</a:t>
            </a:r>
          </a:p>
          <a:p>
            <a:endParaRPr lang="en-US" dirty="0"/>
          </a:p>
        </p:txBody>
      </p:sp>
      <p:sp>
        <p:nvSpPr>
          <p:cNvPr id="6" name="Rectangle 9"/>
          <p:cNvSpPr>
            <a:spLocks noChangeArrowheads="1"/>
          </p:cNvSpPr>
          <p:nvPr/>
        </p:nvSpPr>
        <p:spPr bwMode="auto">
          <a:xfrm>
            <a:off x="533400" y="2057400"/>
            <a:ext cx="7086600" cy="685800"/>
          </a:xfrm>
          <a:prstGeom prst="rect">
            <a:avLst/>
          </a:prstGeom>
          <a:noFill/>
          <a:ln w="76200">
            <a:solidFill>
              <a:srgbClr val="FF0000"/>
            </a:solidFill>
            <a:miter lim="800000"/>
            <a:headEnd/>
            <a:tailEnd type="none" w="med" len="lg"/>
          </a:ln>
          <a:extLst>
            <a:ext uri="{909E8E84-426E-40dd-AFC4-6F175D3DCCD1}">
              <a14:hiddenFill xmlns:a14="http://schemas.microsoft.com/office/drawing/2010/main" xmlns="">
                <a:solidFill>
                  <a:srgbClr val="FFFFFF"/>
                </a:solidFill>
              </a14:hiddenFill>
            </a:ext>
          </a:extLst>
        </p:spPr>
        <p:txBody>
          <a:bodyPr wrap="none" anchor="ctr"/>
          <a:lstStyle/>
          <a:p>
            <a:endParaRPr lang="en-US">
              <a:solidFill>
                <a:srgbClr val="FF0000"/>
              </a:solidFill>
            </a:endParaRPr>
          </a:p>
        </p:txBody>
      </p:sp>
      <p:sp>
        <p:nvSpPr>
          <p:cNvPr id="7" name="TextBox 6"/>
          <p:cNvSpPr txBox="1"/>
          <p:nvPr/>
        </p:nvSpPr>
        <p:spPr>
          <a:xfrm>
            <a:off x="3419231" y="5822462"/>
            <a:ext cx="184666" cy="369332"/>
          </a:xfrm>
          <a:prstGeom prst="rect">
            <a:avLst/>
          </a:prstGeom>
          <a:noFill/>
        </p:spPr>
        <p:txBody>
          <a:bodyPr wrap="none" rtlCol="0">
            <a:spAutoFit/>
          </a:bodyPr>
          <a:lstStyle/>
          <a:p>
            <a:endParaRPr lang="en-US" dirty="0"/>
          </a:p>
        </p:txBody>
      </p:sp>
      <p:pic>
        <p:nvPicPr>
          <p:cNvPr id="9" name="Picture 16" descr="uscga-very-large gray"/>
          <p:cNvPicPr>
            <a:picLocks noGrp="1" noChangeAspect="1" noChangeArrowheads="1"/>
          </p:cNvPicPr>
          <p:nvPr>
            <p:ph sz="quarter" idx="4294967295"/>
          </p:nvPr>
        </p:nvPicPr>
        <p:blipFill>
          <a:blip r:embed="rId2"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a:xfrm>
            <a:off x="152400" y="5938959"/>
            <a:ext cx="914400" cy="919041"/>
          </a:xfrm>
          <a:prstGeom prst="rect">
            <a:avLst/>
          </a:prstGeom>
          <a:noFill/>
        </p:spPr>
      </p:pic>
    </p:spTree>
    <p:extLst>
      <p:ext uri="{BB962C8B-B14F-4D97-AF65-F5344CB8AC3E}">
        <p14:creationId xmlns:p14="http://schemas.microsoft.com/office/powerpoint/2010/main" val="1291651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308" y="228600"/>
            <a:ext cx="9144000" cy="707886"/>
          </a:xfrm>
          <a:prstGeom prst="rect">
            <a:avLst/>
          </a:prstGeom>
          <a:noFill/>
        </p:spPr>
        <p:txBody>
          <a:bodyPr wrap="square" rtlCol="0">
            <a:spAutoFit/>
          </a:bodyPr>
          <a:lstStyle/>
          <a:p>
            <a:pPr algn="ctr"/>
            <a:r>
              <a:rPr lang="en-US" sz="4000" dirty="0">
                <a:solidFill>
                  <a:srgbClr val="FF0000"/>
                </a:solidFill>
                <a:latin typeface="Arial Black" charset="0"/>
              </a:rPr>
              <a:t>Review Exercises</a:t>
            </a:r>
            <a:endParaRPr lang="en-US" sz="4000" dirty="0">
              <a:solidFill>
                <a:srgbClr val="FF0000"/>
              </a:solidFill>
            </a:endParaRPr>
          </a:p>
        </p:txBody>
      </p:sp>
      <p:sp>
        <p:nvSpPr>
          <p:cNvPr id="3" name="Rectangle 2"/>
          <p:cNvSpPr/>
          <p:nvPr/>
        </p:nvSpPr>
        <p:spPr>
          <a:xfrm>
            <a:off x="533400" y="1066800"/>
            <a:ext cx="7391400" cy="3754874"/>
          </a:xfrm>
          <a:prstGeom prst="rect">
            <a:avLst/>
          </a:prstGeom>
        </p:spPr>
        <p:txBody>
          <a:bodyPr wrap="square">
            <a:spAutoFit/>
          </a:bodyPr>
          <a:lstStyle/>
          <a:p>
            <a:r>
              <a:rPr lang="en-US" sz="2000" b="1" dirty="0">
                <a:solidFill>
                  <a:srgbClr val="0000FF"/>
                </a:solidFill>
              </a:rPr>
              <a:t>What should anglers and hunters do when they are fishing or hunting from a boat?</a:t>
            </a:r>
          </a:p>
          <a:p>
            <a:pPr lvl="1"/>
            <a:endParaRPr lang="en-US" sz="2400" b="1" dirty="0">
              <a:solidFill>
                <a:srgbClr val="0000FF"/>
              </a:solidFill>
            </a:endParaRPr>
          </a:p>
          <a:p>
            <a:pPr lvl="1"/>
            <a:r>
              <a:rPr lang="en-US" sz="2000" b="1" dirty="0">
                <a:solidFill>
                  <a:srgbClr val="0000FF"/>
                </a:solidFill>
              </a:rPr>
              <a:t>a.	Anchor in the middle of the waterway.</a:t>
            </a:r>
          </a:p>
          <a:p>
            <a:pPr lvl="1"/>
            <a:endParaRPr lang="en-US" sz="2000" b="1" dirty="0">
              <a:solidFill>
                <a:srgbClr val="0000FF"/>
              </a:solidFill>
            </a:endParaRPr>
          </a:p>
          <a:p>
            <a:pPr marL="914400" lvl="1" indent="-457200">
              <a:buAutoNum type="alphaLcPeriod" startAt="2"/>
            </a:pPr>
            <a:r>
              <a:rPr lang="en-US" sz="2000" b="1" dirty="0">
                <a:solidFill>
                  <a:srgbClr val="0000FF"/>
                </a:solidFill>
              </a:rPr>
              <a:t>Wear a life jacket at all times.</a:t>
            </a:r>
          </a:p>
          <a:p>
            <a:pPr marL="914400" lvl="1" indent="-457200">
              <a:buAutoNum type="alphaLcPeriod" startAt="2"/>
            </a:pPr>
            <a:endParaRPr lang="en-US" sz="2000" b="1" dirty="0">
              <a:solidFill>
                <a:srgbClr val="0000FF"/>
              </a:solidFill>
            </a:endParaRPr>
          </a:p>
          <a:p>
            <a:pPr marL="914400" lvl="1" indent="-457200">
              <a:lnSpc>
                <a:spcPct val="130000"/>
              </a:lnSpc>
              <a:buAutoNum type="alphaLcPeriod" startAt="2"/>
            </a:pPr>
            <a:r>
              <a:rPr lang="en-US" sz="2000" b="1" dirty="0">
                <a:solidFill>
                  <a:srgbClr val="0000FF"/>
                </a:solidFill>
              </a:rPr>
              <a:t>Keep clothing to a minimum.</a:t>
            </a:r>
          </a:p>
          <a:p>
            <a:pPr lvl="1">
              <a:lnSpc>
                <a:spcPct val="130000"/>
              </a:lnSpc>
            </a:pPr>
            <a:endParaRPr lang="en-US" sz="2000" b="1" dirty="0">
              <a:solidFill>
                <a:srgbClr val="0000FF"/>
              </a:solidFill>
            </a:endParaRPr>
          </a:p>
          <a:p>
            <a:pPr lvl="1"/>
            <a:r>
              <a:rPr lang="en-US" sz="2000" b="1" dirty="0">
                <a:solidFill>
                  <a:srgbClr val="0000FF"/>
                </a:solidFill>
              </a:rPr>
              <a:t>d.	Take along extra food and gear</a:t>
            </a:r>
            <a:r>
              <a:rPr lang="en-US" sz="2400" b="1" dirty="0">
                <a:solidFill>
                  <a:srgbClr val="0000FF"/>
                </a:solidFill>
              </a:rPr>
              <a:t>.</a:t>
            </a:r>
          </a:p>
          <a:p>
            <a:endParaRPr lang="en-US" dirty="0"/>
          </a:p>
        </p:txBody>
      </p:sp>
      <p:sp>
        <p:nvSpPr>
          <p:cNvPr id="6" name="Rectangle 9"/>
          <p:cNvSpPr>
            <a:spLocks noChangeArrowheads="1"/>
          </p:cNvSpPr>
          <p:nvPr/>
        </p:nvSpPr>
        <p:spPr bwMode="auto">
          <a:xfrm>
            <a:off x="533400" y="2590800"/>
            <a:ext cx="7086600" cy="685800"/>
          </a:xfrm>
          <a:prstGeom prst="rect">
            <a:avLst/>
          </a:prstGeom>
          <a:noFill/>
          <a:ln w="76200">
            <a:solidFill>
              <a:srgbClr val="FF0000"/>
            </a:solidFill>
            <a:miter lim="800000"/>
            <a:headEnd/>
            <a:tailEnd type="none" w="med" len="lg"/>
          </a:ln>
          <a:extLst>
            <a:ext uri="{909E8E84-426E-40dd-AFC4-6F175D3DCCD1}">
              <a14:hiddenFill xmlns:a14="http://schemas.microsoft.com/office/drawing/2010/main" xmlns="">
                <a:solidFill>
                  <a:srgbClr val="FFFFFF"/>
                </a:solidFill>
              </a14:hiddenFill>
            </a:ext>
          </a:extLst>
        </p:spPr>
        <p:txBody>
          <a:bodyPr wrap="none" anchor="ctr"/>
          <a:lstStyle/>
          <a:p>
            <a:endParaRPr lang="en-US">
              <a:solidFill>
                <a:srgbClr val="FF0000"/>
              </a:solidFill>
            </a:endParaRPr>
          </a:p>
        </p:txBody>
      </p:sp>
      <p:sp>
        <p:nvSpPr>
          <p:cNvPr id="7" name="TextBox 6"/>
          <p:cNvSpPr txBox="1"/>
          <p:nvPr/>
        </p:nvSpPr>
        <p:spPr>
          <a:xfrm>
            <a:off x="3419231" y="5822462"/>
            <a:ext cx="184666" cy="369332"/>
          </a:xfrm>
          <a:prstGeom prst="rect">
            <a:avLst/>
          </a:prstGeom>
          <a:noFill/>
        </p:spPr>
        <p:txBody>
          <a:bodyPr wrap="none" rtlCol="0">
            <a:spAutoFit/>
          </a:bodyPr>
          <a:lstStyle/>
          <a:p>
            <a:endParaRPr lang="en-US" dirty="0"/>
          </a:p>
        </p:txBody>
      </p:sp>
      <p:pic>
        <p:nvPicPr>
          <p:cNvPr id="9" name="Picture 16" descr="uscga-very-large gray"/>
          <p:cNvPicPr>
            <a:picLocks noGrp="1" noChangeAspect="1" noChangeArrowheads="1"/>
          </p:cNvPicPr>
          <p:nvPr>
            <p:ph sz="quarter" idx="4294967295"/>
          </p:nvPr>
        </p:nvPicPr>
        <p:blipFill>
          <a:blip r:embed="rId2"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a:xfrm>
            <a:off x="152400" y="5938959"/>
            <a:ext cx="914400" cy="919041"/>
          </a:xfrm>
          <a:prstGeom prst="rect">
            <a:avLst/>
          </a:prstGeom>
          <a:noFill/>
        </p:spPr>
      </p:pic>
    </p:spTree>
    <p:extLst>
      <p:ext uri="{BB962C8B-B14F-4D97-AF65-F5344CB8AC3E}">
        <p14:creationId xmlns:p14="http://schemas.microsoft.com/office/powerpoint/2010/main" val="2331362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Title 4"/>
          <p:cNvSpPr>
            <a:spLocks noGrp="1"/>
          </p:cNvSpPr>
          <p:nvPr>
            <p:ph type="title"/>
          </p:nvPr>
        </p:nvSpPr>
        <p:spPr>
          <a:xfrm>
            <a:off x="457200" y="274638"/>
            <a:ext cx="8229600" cy="914400"/>
          </a:xfrm>
        </p:spPr>
        <p:txBody>
          <a:bodyPr/>
          <a:lstStyle/>
          <a:p>
            <a:r>
              <a:rPr lang="en-US" dirty="0"/>
              <a:t>Objectives</a:t>
            </a:r>
          </a:p>
        </p:txBody>
      </p:sp>
      <p:sp>
        <p:nvSpPr>
          <p:cNvPr id="281603" name="Content Placeholder 3"/>
          <p:cNvSpPr>
            <a:spLocks noGrp="1"/>
          </p:cNvSpPr>
          <p:nvPr>
            <p:ph idx="1"/>
          </p:nvPr>
        </p:nvSpPr>
        <p:spPr>
          <a:xfrm>
            <a:off x="457200" y="1219200"/>
            <a:ext cx="8229600" cy="4525963"/>
          </a:xfrm>
        </p:spPr>
        <p:txBody>
          <a:bodyPr/>
          <a:lstStyle/>
          <a:p>
            <a:pPr>
              <a:spcBef>
                <a:spcPts val="1800"/>
              </a:spcBef>
              <a:defRPr/>
            </a:pPr>
            <a:r>
              <a:rPr lang="en-US" dirty="0">
                <a:latin typeface="Arial" charset="0"/>
                <a:cs typeface="Arial" charset="0"/>
              </a:rPr>
              <a:t>Explain a vessel operator’s responsibility to others using the waterways.</a:t>
            </a:r>
          </a:p>
          <a:p>
            <a:pPr>
              <a:spcBef>
                <a:spcPts val="1800"/>
              </a:spcBef>
              <a:defRPr/>
            </a:pPr>
            <a:r>
              <a:rPr lang="en-US" dirty="0">
                <a:latin typeface="Arial" charset="0"/>
                <a:cs typeface="Arial" charset="0"/>
              </a:rPr>
              <a:t>List the safety guidelines for small boat operators.</a:t>
            </a:r>
          </a:p>
          <a:p>
            <a:pPr marL="346075" indent="-346075" eaLnBrk="1" hangingPunct="1">
              <a:buFont typeface="Wingdings" pitchFamily="2" charset="2"/>
              <a:buChar char="u"/>
              <a:defRPr/>
            </a:pPr>
            <a:r>
              <a:rPr lang="en-US" dirty="0">
                <a:latin typeface="Arial" charset="0"/>
                <a:cs typeface="Arial" charset="0"/>
              </a:rPr>
              <a:t>Properly tow skiers and recognize skier hand signals.</a:t>
            </a:r>
          </a:p>
          <a:p>
            <a:pPr>
              <a:spcBef>
                <a:spcPts val="1800"/>
              </a:spcBef>
              <a:defRPr/>
            </a:pPr>
            <a:r>
              <a:rPr lang="en-US" dirty="0">
                <a:latin typeface="Arial" charset="0"/>
                <a:cs typeface="Arial" charset="0"/>
              </a:rPr>
              <a:t>Explain how to fish or hunt safely from a boat.</a:t>
            </a:r>
          </a:p>
        </p:txBody>
      </p:sp>
      <p:pic>
        <p:nvPicPr>
          <p:cNvPr id="5" name="Picture 16" descr="uscga-very-large gray"/>
          <p:cNvPicPr>
            <a:picLocks noChangeAspect="1" noChangeArrowheads="1"/>
          </p:cNvPicPr>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ctrTitle"/>
          </p:nvPr>
        </p:nvSpPr>
        <p:spPr>
          <a:xfrm>
            <a:off x="685800" y="457201"/>
            <a:ext cx="7772400" cy="1219200"/>
          </a:xfrm>
        </p:spPr>
        <p:txBody>
          <a:bodyPr/>
          <a:lstStyle/>
          <a:p>
            <a:pPr eaLnBrk="1" hangingPunct="1"/>
            <a:r>
              <a:rPr lang="en-US" dirty="0"/>
              <a:t>End Chapter 6</a:t>
            </a:r>
            <a:br>
              <a:rPr lang="en-US" dirty="0"/>
            </a:br>
            <a:endParaRPr lang="en-US" sz="5600" dirty="0"/>
          </a:p>
        </p:txBody>
      </p:sp>
      <p:pic>
        <p:nvPicPr>
          <p:cNvPr id="6" name="Picture 16" descr="uscga-very-large gray"/>
          <p:cNvPicPr>
            <a:picLocks noChangeAspect="1" noChangeArrowheads="1"/>
          </p:cNvPicPr>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pic>
        <p:nvPicPr>
          <p:cNvPr id="9" name="Picture 3" descr="flag_diver.jpg"/>
          <p:cNvPicPr>
            <a:picLocks noChangeAspect="1"/>
          </p:cNvPicPr>
          <p:nvPr/>
        </p:nvPicPr>
        <p:blipFill>
          <a:blip r:embed="rId4"/>
          <a:srcRect/>
          <a:stretch>
            <a:fillRect/>
          </a:stretch>
        </p:blipFill>
        <p:spPr bwMode="auto">
          <a:xfrm>
            <a:off x="3429000" y="1371600"/>
            <a:ext cx="2365992" cy="2971800"/>
          </a:xfrm>
          <a:prstGeom prst="rect">
            <a:avLst/>
          </a:prstGeom>
          <a:noFill/>
          <a:ln w="9525">
            <a:noFill/>
            <a:miter lim="800000"/>
            <a:headEnd/>
            <a:tailEnd/>
          </a:ln>
        </p:spPr>
      </p:pic>
    </p:spTree>
    <p:extLst>
      <p:ext uri="{BB962C8B-B14F-4D97-AF65-F5344CB8AC3E}">
        <p14:creationId xmlns:p14="http://schemas.microsoft.com/office/powerpoint/2010/main" val="544396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Title 3"/>
          <p:cNvSpPr>
            <a:spLocks noGrp="1"/>
          </p:cNvSpPr>
          <p:nvPr>
            <p:ph type="title"/>
          </p:nvPr>
        </p:nvSpPr>
        <p:spPr>
          <a:xfrm>
            <a:off x="381000" y="152400"/>
            <a:ext cx="8229600" cy="1143000"/>
          </a:xfrm>
        </p:spPr>
        <p:txBody>
          <a:bodyPr/>
          <a:lstStyle/>
          <a:p>
            <a:r>
              <a:rPr lang="en-US" dirty="0"/>
              <a:t>Responsibilities of a </a:t>
            </a:r>
            <a:br>
              <a:rPr lang="en-US" dirty="0"/>
            </a:br>
            <a:r>
              <a:rPr lang="en-US" dirty="0"/>
              <a:t>Vessel Operator</a:t>
            </a:r>
          </a:p>
        </p:txBody>
      </p:sp>
      <p:sp>
        <p:nvSpPr>
          <p:cNvPr id="272387" name="Text Placeholder 5"/>
          <p:cNvSpPr>
            <a:spLocks noGrp="1"/>
          </p:cNvSpPr>
          <p:nvPr>
            <p:ph type="body" idx="1"/>
          </p:nvPr>
        </p:nvSpPr>
        <p:spPr>
          <a:xfrm>
            <a:off x="381000" y="1295400"/>
            <a:ext cx="8229600" cy="639762"/>
          </a:xfrm>
        </p:spPr>
        <p:txBody>
          <a:bodyPr/>
          <a:lstStyle/>
          <a:p>
            <a:r>
              <a:rPr lang="en-US" dirty="0">
                <a:latin typeface="Arial" charset="0"/>
                <a:cs typeface="Arial" charset="0"/>
              </a:rPr>
              <a:t>Responsibility to Your Passengers</a:t>
            </a:r>
          </a:p>
        </p:txBody>
      </p:sp>
      <p:sp>
        <p:nvSpPr>
          <p:cNvPr id="294916" name="Content Placeholder 4"/>
          <p:cNvSpPr>
            <a:spLocks noGrp="1"/>
          </p:cNvSpPr>
          <p:nvPr>
            <p:ph sz="half" idx="2"/>
          </p:nvPr>
        </p:nvSpPr>
        <p:spPr>
          <a:xfrm>
            <a:off x="381000" y="1828800"/>
            <a:ext cx="8229600" cy="3951288"/>
          </a:xfrm>
        </p:spPr>
        <p:txBody>
          <a:bodyPr/>
          <a:lstStyle/>
          <a:p>
            <a:pPr>
              <a:defRPr/>
            </a:pPr>
            <a:r>
              <a:rPr lang="en-US" dirty="0">
                <a:latin typeface="Arial" charset="0"/>
                <a:cs typeface="Arial" charset="0"/>
              </a:rPr>
              <a:t>Pre-Departure Checklist</a:t>
            </a:r>
          </a:p>
          <a:p>
            <a:pPr marL="740664" indent="-283464">
              <a:spcBef>
                <a:spcPts val="1200"/>
              </a:spcBef>
              <a:buFont typeface="Wingdings" pitchFamily="2" charset="2"/>
              <a:buChar char=""/>
              <a:defRPr/>
            </a:pPr>
            <a:r>
              <a:rPr lang="en-US" dirty="0">
                <a:latin typeface="Arial" charset="0"/>
                <a:cs typeface="Arial" charset="0"/>
              </a:rPr>
              <a:t>Check the weather forecast.</a:t>
            </a:r>
          </a:p>
          <a:p>
            <a:pPr marL="740664" indent="-283464">
              <a:spcBef>
                <a:spcPts val="1200"/>
              </a:spcBef>
              <a:buFont typeface="Wingdings" pitchFamily="2" charset="2"/>
              <a:buChar char=""/>
              <a:defRPr/>
            </a:pPr>
            <a:r>
              <a:rPr lang="en-US" dirty="0">
                <a:latin typeface="Arial" charset="0"/>
                <a:cs typeface="Arial" charset="0"/>
              </a:rPr>
              <a:t>Check the steering and throttle controls.</a:t>
            </a:r>
          </a:p>
          <a:p>
            <a:pPr marL="740664" indent="-283464">
              <a:spcBef>
                <a:spcPts val="1200"/>
              </a:spcBef>
              <a:buFont typeface="Wingdings" pitchFamily="2" charset="2"/>
              <a:buChar char=""/>
              <a:defRPr/>
            </a:pPr>
            <a:r>
              <a:rPr lang="en-US" dirty="0">
                <a:latin typeface="Arial" charset="0"/>
                <a:cs typeface="Arial" charset="0"/>
              </a:rPr>
              <a:t>Check all lights.</a:t>
            </a:r>
          </a:p>
          <a:p>
            <a:pPr marL="740664" indent="-283464">
              <a:spcBef>
                <a:spcPts val="1200"/>
              </a:spcBef>
              <a:buFont typeface="Wingdings" pitchFamily="2" charset="2"/>
              <a:buChar char=""/>
              <a:defRPr/>
            </a:pPr>
            <a:r>
              <a:rPr lang="en-US" dirty="0">
                <a:latin typeface="Arial" charset="0"/>
                <a:cs typeface="Arial" charset="0"/>
              </a:rPr>
              <a:t>Check for any fuel or oil leaks.</a:t>
            </a:r>
          </a:p>
          <a:p>
            <a:pPr marL="740664" indent="-283464">
              <a:spcBef>
                <a:spcPts val="1200"/>
              </a:spcBef>
              <a:buFont typeface="Wingdings" pitchFamily="2" charset="2"/>
              <a:buChar char=""/>
              <a:defRPr/>
            </a:pPr>
            <a:r>
              <a:rPr lang="en-US" dirty="0">
                <a:latin typeface="Arial" charset="0"/>
                <a:cs typeface="Arial" charset="0"/>
              </a:rPr>
              <a:t>Check hose connections and clamps.</a:t>
            </a:r>
          </a:p>
          <a:p>
            <a:pPr marL="740664" indent="-283464">
              <a:spcBef>
                <a:spcPts val="1200"/>
              </a:spcBef>
              <a:buFont typeface="Wingdings" pitchFamily="2" charset="2"/>
              <a:buChar char=""/>
              <a:defRPr/>
            </a:pPr>
            <a:r>
              <a:rPr lang="en-US" dirty="0">
                <a:latin typeface="Arial" charset="0"/>
                <a:cs typeface="Arial" charset="0"/>
              </a:rPr>
              <a:t>Drain all water from the engine compartment.</a:t>
            </a:r>
          </a:p>
        </p:txBody>
      </p:sp>
      <p:sp>
        <p:nvSpPr>
          <p:cNvPr id="2" name="TextBox 1"/>
          <p:cNvSpPr txBox="1"/>
          <p:nvPr/>
        </p:nvSpPr>
        <p:spPr>
          <a:xfrm>
            <a:off x="644769" y="6428154"/>
            <a:ext cx="184666" cy="369332"/>
          </a:xfrm>
          <a:prstGeom prst="rect">
            <a:avLst/>
          </a:prstGeom>
          <a:noFill/>
        </p:spPr>
        <p:txBody>
          <a:bodyPr wrap="none" rtlCol="0">
            <a:spAutoFit/>
          </a:bodyPr>
          <a:lstStyle/>
          <a:p>
            <a:endParaRPr lang="en-US" dirty="0"/>
          </a:p>
        </p:txBody>
      </p:sp>
      <p:pic>
        <p:nvPicPr>
          <p:cNvPr id="6" name="Picture 16" descr="uscga-very-large gray"/>
          <p:cNvPicPr>
            <a:picLocks noChangeAspect="1" noChangeArrowheads="1"/>
          </p:cNvPicPr>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49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49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49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49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49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949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949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Title 1"/>
          <p:cNvSpPr>
            <a:spLocks noGrp="1"/>
          </p:cNvSpPr>
          <p:nvPr>
            <p:ph type="title"/>
          </p:nvPr>
        </p:nvSpPr>
        <p:spPr/>
        <p:txBody>
          <a:bodyPr/>
          <a:lstStyle/>
          <a:p>
            <a:r>
              <a:rPr lang="en-US" dirty="0"/>
              <a:t>Responsibilities of a </a:t>
            </a:r>
            <a:br>
              <a:rPr lang="en-US" dirty="0"/>
            </a:br>
            <a:r>
              <a:rPr lang="en-US" dirty="0"/>
              <a:t>Vessel Operator</a:t>
            </a:r>
          </a:p>
        </p:txBody>
      </p:sp>
      <p:sp>
        <p:nvSpPr>
          <p:cNvPr id="295939" name="Content Placeholder 3"/>
          <p:cNvSpPr>
            <a:spLocks noGrp="1"/>
          </p:cNvSpPr>
          <p:nvPr>
            <p:ph idx="1"/>
          </p:nvPr>
        </p:nvSpPr>
        <p:spPr/>
        <p:txBody>
          <a:bodyPr/>
          <a:lstStyle/>
          <a:p>
            <a:pPr marL="739775" indent="-282575">
              <a:spcBef>
                <a:spcPts val="1200"/>
              </a:spcBef>
              <a:buFont typeface="Wingdings" pitchFamily="2" charset="2"/>
              <a:buChar char="ü"/>
            </a:pPr>
            <a:r>
              <a:rPr lang="en-US" dirty="0">
                <a:latin typeface="Arial" charset="0"/>
                <a:cs typeface="Arial" charset="0"/>
              </a:rPr>
              <a:t>Be sure the bilge plug is replaced and secure.</a:t>
            </a:r>
          </a:p>
          <a:p>
            <a:pPr marL="739775" indent="-282575">
              <a:spcBef>
                <a:spcPts val="1200"/>
              </a:spcBef>
              <a:buFont typeface="Wingdings" pitchFamily="2" charset="2"/>
              <a:buChar char="ü"/>
            </a:pPr>
            <a:r>
              <a:rPr lang="en-US" dirty="0">
                <a:latin typeface="Arial" charset="0"/>
                <a:cs typeface="Arial" charset="0"/>
              </a:rPr>
              <a:t>Make sure you have enough fuel.</a:t>
            </a:r>
          </a:p>
          <a:p>
            <a:pPr marL="739775" indent="-282575">
              <a:spcBef>
                <a:spcPts val="1200"/>
              </a:spcBef>
              <a:buFont typeface="Wingdings" pitchFamily="2" charset="2"/>
              <a:buChar char="ü"/>
            </a:pPr>
            <a:r>
              <a:rPr lang="en-US" dirty="0">
                <a:latin typeface="Arial" charset="0"/>
                <a:cs typeface="Arial" charset="0"/>
              </a:rPr>
              <a:t>Make sure your engine battery and fire extinguishers are fully charged.</a:t>
            </a:r>
          </a:p>
          <a:p>
            <a:pPr marL="739775" indent="-282575">
              <a:spcBef>
                <a:spcPts val="1200"/>
              </a:spcBef>
              <a:buFont typeface="Wingdings" pitchFamily="2" charset="2"/>
              <a:buChar char="ü"/>
            </a:pPr>
            <a:r>
              <a:rPr lang="en-US" dirty="0">
                <a:latin typeface="Arial" charset="0"/>
                <a:cs typeface="Arial" charset="0"/>
              </a:rPr>
              <a:t>Attach the </a:t>
            </a:r>
            <a:r>
              <a:rPr lang="en-US" dirty="0"/>
              <a:t>engine cut-off</a:t>
            </a:r>
            <a:r>
              <a:rPr lang="en-US" dirty="0">
                <a:latin typeface="Arial" charset="0"/>
                <a:cs typeface="Arial" charset="0"/>
              </a:rPr>
              <a:t> switch and lanyard.</a:t>
            </a:r>
          </a:p>
          <a:p>
            <a:pPr marL="739775" indent="-282575">
              <a:spcBef>
                <a:spcPts val="1200"/>
              </a:spcBef>
              <a:buFont typeface="Wingdings" pitchFamily="2" charset="2"/>
              <a:buChar char="ü"/>
            </a:pPr>
            <a:r>
              <a:rPr lang="en-US" dirty="0">
                <a:latin typeface="Arial" charset="0"/>
                <a:cs typeface="Arial" charset="0"/>
              </a:rPr>
              <a:t>Make sure you have the required number of personal flotation devices (PFDs).</a:t>
            </a:r>
          </a:p>
          <a:p>
            <a:pPr marL="739775" indent="-282575">
              <a:spcBef>
                <a:spcPts val="1200"/>
              </a:spcBef>
              <a:buFont typeface="Wingdings" pitchFamily="2" charset="2"/>
              <a:buChar char="ü"/>
            </a:pPr>
            <a:r>
              <a:rPr lang="en-US" dirty="0">
                <a:latin typeface="Arial" charset="0"/>
                <a:cs typeface="Arial" charset="0"/>
              </a:rPr>
              <a:t>Leave a float plan.</a:t>
            </a:r>
          </a:p>
        </p:txBody>
      </p:sp>
      <p:pic>
        <p:nvPicPr>
          <p:cNvPr id="5" name="Picture 16" descr="uscga-very-large gray"/>
          <p:cNvPicPr>
            <a:picLocks noChangeAspect="1" noChangeArrowheads="1"/>
          </p:cNvPicPr>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593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593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593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593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593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Title 6"/>
          <p:cNvSpPr>
            <a:spLocks noGrp="1"/>
          </p:cNvSpPr>
          <p:nvPr>
            <p:ph type="title"/>
          </p:nvPr>
        </p:nvSpPr>
        <p:spPr/>
        <p:txBody>
          <a:bodyPr/>
          <a:lstStyle/>
          <a:p>
            <a:r>
              <a:rPr lang="en-US" dirty="0"/>
              <a:t>Responsibilities of a </a:t>
            </a:r>
            <a:br>
              <a:rPr lang="en-US" dirty="0"/>
            </a:br>
            <a:r>
              <a:rPr lang="en-US" dirty="0"/>
              <a:t>Vessel Operator</a:t>
            </a:r>
          </a:p>
        </p:txBody>
      </p:sp>
      <p:sp>
        <p:nvSpPr>
          <p:cNvPr id="297987" name="Content Placeholder 5"/>
          <p:cNvSpPr>
            <a:spLocks noGrp="1"/>
          </p:cNvSpPr>
          <p:nvPr>
            <p:ph idx="1"/>
          </p:nvPr>
        </p:nvSpPr>
        <p:spPr>
          <a:xfrm>
            <a:off x="457200" y="1600201"/>
            <a:ext cx="8229600" cy="4343400"/>
          </a:xfrm>
        </p:spPr>
        <p:txBody>
          <a:bodyPr/>
          <a:lstStyle/>
          <a:p>
            <a:r>
              <a:rPr lang="en-US" dirty="0">
                <a:latin typeface="Arial" charset="0"/>
                <a:cs typeface="Arial" charset="0"/>
              </a:rPr>
              <a:t>Before casting off, discuss safety.</a:t>
            </a:r>
          </a:p>
          <a:p>
            <a:pPr lvl="1"/>
            <a:r>
              <a:rPr lang="en-US" dirty="0">
                <a:latin typeface="Arial" charset="0"/>
                <a:cs typeface="Arial" charset="0"/>
              </a:rPr>
              <a:t>Where is the emergency equipment?</a:t>
            </a:r>
          </a:p>
          <a:p>
            <a:pPr lvl="1"/>
            <a:r>
              <a:rPr lang="en-US" dirty="0">
                <a:latin typeface="Arial" charset="0"/>
                <a:cs typeface="Arial" charset="0"/>
              </a:rPr>
              <a:t>Who needs a life jacket?</a:t>
            </a:r>
          </a:p>
          <a:p>
            <a:pPr lvl="1"/>
            <a:r>
              <a:rPr lang="en-US" dirty="0">
                <a:latin typeface="Arial" charset="0"/>
                <a:cs typeface="Arial" charset="0"/>
              </a:rPr>
              <a:t>Locations of life jackets?</a:t>
            </a:r>
          </a:p>
          <a:p>
            <a:pPr lvl="1"/>
            <a:r>
              <a:rPr lang="en-US" dirty="0">
                <a:latin typeface="Arial" charset="0"/>
                <a:cs typeface="Arial" charset="0"/>
              </a:rPr>
              <a:t>What are the laws for:</a:t>
            </a:r>
          </a:p>
          <a:p>
            <a:pPr lvl="2"/>
            <a:r>
              <a:rPr lang="en-US" dirty="0">
                <a:latin typeface="Arial" charset="0"/>
                <a:cs typeface="Arial" charset="0"/>
              </a:rPr>
              <a:t>Reckless operation?</a:t>
            </a:r>
          </a:p>
          <a:p>
            <a:pPr lvl="2"/>
            <a:r>
              <a:rPr lang="en-US" dirty="0">
                <a:latin typeface="Arial" charset="0"/>
                <a:cs typeface="Arial" charset="0"/>
              </a:rPr>
              <a:t>Required equipment? </a:t>
            </a:r>
          </a:p>
          <a:p>
            <a:pPr lvl="2"/>
            <a:r>
              <a:rPr lang="en-US" dirty="0">
                <a:latin typeface="Arial" charset="0"/>
                <a:cs typeface="Arial" charset="0"/>
              </a:rPr>
              <a:t>Waste disposal?</a:t>
            </a:r>
          </a:p>
        </p:txBody>
      </p:sp>
      <p:pic>
        <p:nvPicPr>
          <p:cNvPr id="5" name="Picture 16" descr="uscga-very-large gray"/>
          <p:cNvPicPr>
            <a:picLocks noChangeAspect="1" noChangeArrowheads="1"/>
          </p:cNvPicPr>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798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798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798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798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798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9798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9798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Title 6"/>
          <p:cNvSpPr>
            <a:spLocks noGrp="1"/>
          </p:cNvSpPr>
          <p:nvPr>
            <p:ph type="title"/>
          </p:nvPr>
        </p:nvSpPr>
        <p:spPr>
          <a:xfrm>
            <a:off x="381000" y="152400"/>
            <a:ext cx="8229600" cy="1143000"/>
          </a:xfrm>
        </p:spPr>
        <p:txBody>
          <a:bodyPr/>
          <a:lstStyle/>
          <a:p>
            <a:r>
              <a:rPr lang="en-US" dirty="0"/>
              <a:t>Responsibilities of a </a:t>
            </a:r>
            <a:br>
              <a:rPr lang="en-US" dirty="0"/>
            </a:br>
            <a:r>
              <a:rPr lang="en-US" dirty="0"/>
              <a:t>Vessel Operator</a:t>
            </a:r>
          </a:p>
        </p:txBody>
      </p:sp>
      <p:sp>
        <p:nvSpPr>
          <p:cNvPr id="275459" name="Text Placeholder 5"/>
          <p:cNvSpPr>
            <a:spLocks noGrp="1"/>
          </p:cNvSpPr>
          <p:nvPr>
            <p:ph type="body" idx="1"/>
          </p:nvPr>
        </p:nvSpPr>
        <p:spPr>
          <a:xfrm>
            <a:off x="457200" y="1295400"/>
            <a:ext cx="8229600" cy="639762"/>
          </a:xfrm>
        </p:spPr>
        <p:txBody>
          <a:bodyPr/>
          <a:lstStyle/>
          <a:p>
            <a:r>
              <a:rPr lang="en-US" dirty="0">
                <a:latin typeface="Arial" charset="0"/>
                <a:cs typeface="Arial" charset="0"/>
              </a:rPr>
              <a:t>Conducting Emergency Drills</a:t>
            </a:r>
          </a:p>
        </p:txBody>
      </p:sp>
      <p:sp>
        <p:nvSpPr>
          <p:cNvPr id="297987" name="Content Placeholder 5"/>
          <p:cNvSpPr>
            <a:spLocks noGrp="1"/>
          </p:cNvSpPr>
          <p:nvPr>
            <p:ph sz="half" idx="2"/>
          </p:nvPr>
        </p:nvSpPr>
        <p:spPr>
          <a:xfrm>
            <a:off x="457200" y="1905000"/>
            <a:ext cx="8229600" cy="3951288"/>
          </a:xfrm>
        </p:spPr>
        <p:txBody>
          <a:bodyPr/>
          <a:lstStyle/>
          <a:p>
            <a:pPr>
              <a:defRPr/>
            </a:pPr>
            <a:r>
              <a:rPr lang="en-US" dirty="0">
                <a:latin typeface="Arial" charset="0"/>
                <a:cs typeface="Arial" charset="0"/>
              </a:rPr>
              <a:t>Do you know what to do:</a:t>
            </a:r>
          </a:p>
          <a:p>
            <a:pPr lvl="1">
              <a:defRPr/>
            </a:pPr>
            <a:r>
              <a:rPr lang="en-US" dirty="0">
                <a:latin typeface="Arial" charset="0"/>
                <a:cs typeface="Arial" charset="0"/>
              </a:rPr>
              <a:t>In case of a fire?</a:t>
            </a:r>
          </a:p>
          <a:p>
            <a:pPr lvl="1">
              <a:defRPr/>
            </a:pPr>
            <a:r>
              <a:rPr lang="en-US" dirty="0">
                <a:latin typeface="Arial" charset="0"/>
                <a:cs typeface="Arial" charset="0"/>
              </a:rPr>
              <a:t>If someone falls overboard?</a:t>
            </a:r>
          </a:p>
          <a:p>
            <a:pPr lvl="1">
              <a:defRPr/>
            </a:pPr>
            <a:r>
              <a:rPr lang="en-US" dirty="0">
                <a:latin typeface="Arial" charset="0"/>
                <a:cs typeface="Arial" charset="0"/>
              </a:rPr>
              <a:t>In case of a storm?</a:t>
            </a:r>
          </a:p>
          <a:p>
            <a:pPr marL="347472" lvl="1" indent="-347472">
              <a:buClr>
                <a:srgbClr val="0070C0"/>
              </a:buClr>
              <a:buFont typeface="Wingdings" pitchFamily="2" charset="2"/>
              <a:buChar char="u"/>
              <a:defRPr/>
            </a:pPr>
            <a:r>
              <a:rPr lang="en-US" dirty="0">
                <a:latin typeface="Arial" charset="0"/>
                <a:cs typeface="Arial" charset="0"/>
              </a:rPr>
              <a:t>How do you:</a:t>
            </a:r>
          </a:p>
          <a:p>
            <a:pPr lvl="1">
              <a:defRPr/>
            </a:pPr>
            <a:r>
              <a:rPr lang="en-US" dirty="0">
                <a:latin typeface="Arial" charset="0"/>
                <a:cs typeface="Arial" charset="0"/>
              </a:rPr>
              <a:t>Signal for help or make a MAYDAY call?</a:t>
            </a:r>
          </a:p>
          <a:p>
            <a:pPr lvl="1">
              <a:defRPr/>
            </a:pPr>
            <a:r>
              <a:rPr lang="en-US" dirty="0">
                <a:latin typeface="Arial" charset="0"/>
                <a:cs typeface="Arial" charset="0"/>
              </a:rPr>
              <a:t>Anchor the vessel and handle lines (ropes)?</a:t>
            </a:r>
          </a:p>
        </p:txBody>
      </p:sp>
      <p:pic>
        <p:nvPicPr>
          <p:cNvPr id="6" name="Picture 16" descr="uscga-very-large gray"/>
          <p:cNvPicPr>
            <a:picLocks noChangeAspect="1" noChangeArrowheads="1"/>
          </p:cNvPicPr>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79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79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79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79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798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9798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9798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a:xfrm>
            <a:off x="609600" y="228600"/>
            <a:ext cx="7620000" cy="868363"/>
          </a:xfrm>
        </p:spPr>
        <p:txBody>
          <a:bodyPr/>
          <a:lstStyle/>
          <a:p>
            <a:pPr eaLnBrk="1" hangingPunct="1"/>
            <a:r>
              <a:rPr lang="en-US" dirty="0"/>
              <a:t>Responsibilities of a </a:t>
            </a:r>
            <a:br>
              <a:rPr lang="en-US" dirty="0"/>
            </a:br>
            <a:r>
              <a:rPr lang="en-US" dirty="0"/>
              <a:t>Vessel Operator</a:t>
            </a:r>
          </a:p>
        </p:txBody>
      </p:sp>
      <p:sp>
        <p:nvSpPr>
          <p:cNvPr id="276483" name="Text Placeholder 3"/>
          <p:cNvSpPr>
            <a:spLocks noGrp="1"/>
          </p:cNvSpPr>
          <p:nvPr>
            <p:ph type="body" idx="1"/>
          </p:nvPr>
        </p:nvSpPr>
        <p:spPr>
          <a:xfrm>
            <a:off x="533400" y="1371600"/>
            <a:ext cx="7696200" cy="639763"/>
          </a:xfrm>
        </p:spPr>
        <p:txBody>
          <a:bodyPr/>
          <a:lstStyle/>
          <a:p>
            <a:r>
              <a:rPr lang="en-US" dirty="0">
                <a:latin typeface="Arial" charset="0"/>
                <a:cs typeface="Arial" charset="0"/>
              </a:rPr>
              <a:t>Responsibility to Others You Allow to Operate Your Vessel</a:t>
            </a:r>
          </a:p>
        </p:txBody>
      </p:sp>
      <p:sp>
        <p:nvSpPr>
          <p:cNvPr id="276484" name="Rectangle 3"/>
          <p:cNvSpPr>
            <a:spLocks noGrp="1" noChangeArrowheads="1"/>
          </p:cNvSpPr>
          <p:nvPr>
            <p:ph sz="half" idx="2"/>
          </p:nvPr>
        </p:nvSpPr>
        <p:spPr>
          <a:xfrm>
            <a:off x="381000" y="2286000"/>
            <a:ext cx="8763000" cy="3113088"/>
          </a:xfrm>
        </p:spPr>
        <p:txBody>
          <a:bodyPr/>
          <a:lstStyle/>
          <a:p>
            <a:pPr marL="339725" indent="-339725" eaLnBrk="1" hangingPunct="1">
              <a:lnSpc>
                <a:spcPct val="90000"/>
              </a:lnSpc>
              <a:spcBef>
                <a:spcPts val="2400"/>
              </a:spcBef>
              <a:tabLst>
                <a:tab pos="342900" algn="l"/>
              </a:tabLst>
            </a:pPr>
            <a:r>
              <a:rPr lang="en-US" dirty="0">
                <a:latin typeface="Arial" charset="0"/>
                <a:cs typeface="Times New Roman" pitchFamily="18" charset="0"/>
              </a:rPr>
              <a:t>Before allowing others to operate your vessel, make sure they: </a:t>
            </a:r>
            <a:endParaRPr lang="en-US" dirty="0">
              <a:latin typeface="Arial" charset="0"/>
              <a:cs typeface="Arial" charset="0"/>
            </a:endParaRPr>
          </a:p>
          <a:p>
            <a:pPr marL="739775" lvl="1" indent="-339725" eaLnBrk="1" hangingPunct="1">
              <a:tabLst>
                <a:tab pos="342900" algn="l"/>
              </a:tabLst>
            </a:pPr>
            <a:r>
              <a:rPr lang="en-US" dirty="0">
                <a:latin typeface="Arial" charset="0"/>
                <a:cs typeface="Arial" charset="0"/>
              </a:rPr>
              <a:t>Meet the minimum age and boater education requirements.</a:t>
            </a:r>
          </a:p>
          <a:p>
            <a:pPr marL="739775" lvl="1" indent="-339725" eaLnBrk="1" hangingPunct="1">
              <a:tabLst>
                <a:tab pos="342900" algn="l"/>
              </a:tabLst>
            </a:pPr>
            <a:r>
              <a:rPr lang="en-US" dirty="0">
                <a:latin typeface="Arial" charset="0"/>
                <a:cs typeface="Arial" charset="0"/>
              </a:rPr>
              <a:t>Know basic boating safety and navigation rules.</a:t>
            </a:r>
            <a:endParaRPr lang="en-US" dirty="0">
              <a:latin typeface="Arial" charset="0"/>
              <a:cs typeface="Times New Roman" pitchFamily="18" charset="0"/>
            </a:endParaRPr>
          </a:p>
        </p:txBody>
      </p:sp>
      <p:pic>
        <p:nvPicPr>
          <p:cNvPr id="6" name="Picture 16" descr="uscga-very-large gray"/>
          <p:cNvPicPr>
            <a:picLocks noChangeAspect="1" noChangeArrowheads="1"/>
          </p:cNvPicPr>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52400" y="5938959"/>
            <a:ext cx="914400" cy="91904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48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48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48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2&quot; unique_id=&quot;10014&quot;&gt;&lt;object type=&quot;3&quot; unique_id=&quot;118846&quot;&gt;&lt;property id=&quot;20148&quot; value=&quot;5&quot;/&gt;&lt;property id=&quot;20300&quot; value=&quot;Slide 1&quot;/&gt;&lt;property id=&quot;20307&quot; value=&quot;257&quot;/&gt;&lt;/object&gt;&lt;object type=&quot;3&quot; unique_id=&quot;119517&quot;&gt;&lt;property id=&quot;20148&quot; value=&quot;5&quot;/&gt;&lt;property id=&quot;20300&quot; value=&quot;Slide 29 - &amp;quot;Chapter Two&amp;#x0D;&amp;#x0A;&amp;quot;&quot;/&gt;&lt;property id=&quot;20307&quot; value=&quot;295&quot;/&gt;&lt;/object&gt;&lt;object type=&quot;3&quot; unique_id=&quot;119518&quot;&gt;&lt;property id=&quot;20148&quot; value=&quot;5&quot;/&gt;&lt;property id=&quot;20300&quot; value=&quot;Slide 30 - &amp;quot;Key Topics&amp;quot;&quot;/&gt;&lt;property id=&quot;20307&quot; value=&quot;298&quot;/&gt;&lt;/object&gt;&lt;object type=&quot;3&quot; unique_id=&quot;119519&quot;&gt;&lt;property id=&quot;20148&quot; value=&quot;5&quot;/&gt;&lt;property id=&quot;20300&quot; value=&quot;Slide 31 - &amp;quot;Objectives&amp;quot;&quot;/&gt;&lt;property id=&quot;20307&quot; value=&quot;300&quot;/&gt;&lt;/object&gt;&lt;object type=&quot;3&quot; unique_id=&quot;119520&quot;&gt;&lt;property id=&quot;20148&quot; value=&quot;5&quot;/&gt;&lt;property id=&quot;20300&quot; value=&quot;Slide 32 - &amp;quot;Boat Capacity&amp;quot;&quot;/&gt;&lt;property id=&quot;20307&quot; value=&quot;302&quot;/&gt;&lt;/object&gt;&lt;object type=&quot;3&quot; unique_id=&quot;119522&quot;&gt;&lt;property id=&quot;20148&quot; value=&quot;5&quot;/&gt;&lt;property id=&quot;20300&quot; value=&quot;Slide 33 - &amp;quot;Boat Capacity&amp;quot;&quot;/&gt;&lt;property id=&quot;20307&quot; value=&quot;304&quot;/&gt;&lt;/object&gt;&lt;object type=&quot;3&quot; unique_id=&quot;120208&quot;&gt;&lt;property id=&quot;20148&quot; value=&quot;5&quot;/&gt;&lt;property id=&quot;20300&quot; value=&quot;Slide 34 - &amp;quot;Float Plan&amp;quot;&quot;/&gt;&lt;property id=&quot;20307&quot; value=&quot;306&quot;/&gt;&lt;/object&gt;&lt;object type=&quot;3&quot; unique_id=&quot;120209&quot;&gt;&lt;property id=&quot;20148&quot; value=&quot;5&quot;/&gt;&lt;property id=&quot;20300&quot; value=&quot;Slide 35 - &amp;quot;Float Plan&amp;quot;&quot;/&gt;&lt;property id=&quot;20307&quot; value=&quot;307&quot;/&gt;&lt;/object&gt;&lt;object type=&quot;3&quot; unique_id=&quot;120210&quot;&gt;&lt;property id=&quot;20148&quot; value=&quot;5&quot;/&gt;&lt;property id=&quot;20300&quot; value=&quot;Slide 37 - &amp;quot;Fueling Your Vessel … Safely&amp;quot;&quot;/&gt;&lt;property id=&quot;20307&quot; value=&quot;308&quot;/&gt;&lt;/object&gt;&lt;object type=&quot;3&quot; unique_id=&quot;120211&quot;&gt;&lt;property id=&quot;20148&quot; value=&quot;5&quot;/&gt;&lt;property id=&quot;20300&quot; value=&quot;Slide 38 - &amp;quot;Fueling Your Vessel&amp;quot;&quot;/&gt;&lt;property id=&quot;20307&quot; value=&quot;309&quot;/&gt;&lt;/object&gt;&lt;object type=&quot;3&quot; unique_id=&quot;120212&quot;&gt;&lt;property id=&quot;20148&quot; value=&quot;5&quot;/&gt;&lt;property id=&quot;20300&quot; value=&quot;Slide 39 - &amp;quot;Fueling Your Vessel&amp;quot;&quot;/&gt;&lt;property id=&quot;20307&quot; value=&quot;311&quot;/&gt;&lt;/object&gt;&lt;object type=&quot;3&quot; unique_id=&quot;120213&quot;&gt;&lt;property id=&quot;20148&quot; value=&quot;5&quot;/&gt;&lt;property id=&quot;20300&quot; value=&quot;Slide 40 - &amp;quot;Fueling Your Vessel&amp;quot;&quot;/&gt;&lt;property id=&quot;20307&quot; value=&quot;316&quot;/&gt;&lt;/object&gt;&lt;object type=&quot;3&quot; unique_id=&quot;120214&quot;&gt;&lt;property id=&quot;20148&quot; value=&quot;5&quot;/&gt;&lt;property id=&quot;20300&quot; value=&quot;Slide 41 - &amp;quot;Fueling Your Vessel&amp;quot;&quot;/&gt;&lt;property id=&quot;20307&quot; value=&quot;312&quot;/&gt;&lt;/object&gt;&lt;object type=&quot;3&quot; unique_id=&quot;120215&quot;&gt;&lt;property id=&quot;20148&quot; value=&quot;5&quot;/&gt;&lt;property id=&quot;20300&quot; value=&quot;Slide 42 - &amp;quot;Fueling Your Vessel&amp;quot;&quot;/&gt;&lt;property id=&quot;20307&quot; value=&quot;313&quot;/&gt;&lt;/object&gt;&lt;object type=&quot;3&quot; unique_id=&quot;120216&quot;&gt;&lt;property id=&quot;20148&quot; value=&quot;5&quot;/&gt;&lt;property id=&quot;20300&quot; value=&quot;Slide 43 - &amp;quot;PWC Fuel Selector Switch&amp;quot;&quot;/&gt;&lt;property id=&quot;20307&quot; value=&quot;315&quot;/&gt;&lt;/object&gt;&lt;object type=&quot;3&quot; unique_id=&quot;120217&quot;&gt;&lt;property id=&quot;20148&quot; value=&quot;5&quot;/&gt;&lt;property id=&quot;20300&quot; value=&quot;Slide 44 - &amp;quot;Trailering Your Vessel&amp;quot;&quot;/&gt;&lt;property id=&quot;20307&quot; value=&quot;318&quot;/&gt;&lt;/object&gt;&lt;object type=&quot;3&quot; unique_id=&quot;120218&quot;&gt;&lt;property id=&quot;20148&quot; value=&quot;5&quot;/&gt;&lt;property id=&quot;20300&quot; value=&quot;Slide 45 - &amp;quot;Trailering Your Vessel&amp;quot;&quot;/&gt;&lt;property id=&quot;20307&quot; value=&quot;320&quot;/&gt;&lt;/object&gt;&lt;object type=&quot;3&quot; unique_id=&quot;120220&quot;&gt;&lt;property id=&quot;20148&quot; value=&quot;5&quot;/&gt;&lt;property id=&quot;20300&quot; value=&quot;Slide 46 - &amp;quot;Trailering Your Vessel&amp;quot;&quot;/&gt;&lt;property id=&quot;20307&quot; value=&quot;322&quot;/&gt;&lt;/object&gt;&lt;object type=&quot;3&quot; unique_id=&quot;123545&quot;&gt;&lt;property id=&quot;20148&quot; value=&quot;5&quot;/&gt;&lt;property id=&quot;20300&quot; value=&quot;Slide 47 - &amp;quot;Trailering Your Vessel&amp;quot;&quot;/&gt;&lt;property id=&quot;20307&quot; value=&quot;323&quot;/&gt;&lt;/object&gt;&lt;object type=&quot;3&quot; unique_id=&quot;123546&quot;&gt;&lt;property id=&quot;20148&quot; value=&quot;5&quot;/&gt;&lt;property id=&quot;20300&quot; value=&quot;Slide 48 - &amp;quot;Trailering Your Vessel&amp;quot;&quot;/&gt;&lt;property id=&quot;20307&quot; value=&quot;324&quot;/&gt;&lt;/object&gt;&lt;object type=&quot;3&quot; unique_id=&quot;123547&quot;&gt;&lt;property id=&quot;20148&quot; value=&quot;5&quot;/&gt;&lt;property id=&quot;20300&quot; value=&quot;Slide 50 - &amp;quot;Trailering Your Vessel&amp;quot;&quot;/&gt;&lt;property id=&quot;20307&quot; value=&quot;326&quot;/&gt;&lt;/object&gt;&lt;object type=&quot;3&quot; unique_id=&quot;123548&quot;&gt;&lt;property id=&quot;20148&quot; value=&quot;5&quot;/&gt;&lt;property id=&quot;20300&quot; value=&quot;Slide 51 - &amp;quot;Trailering Your Vessel&amp;quot;&quot;/&gt;&lt;property id=&quot;20307&quot; value=&quot;328&quot;/&gt;&lt;/object&gt;&lt;object type=&quot;3&quot; unique_id=&quot;123549&quot;&gt;&lt;property id=&quot;20148&quot; value=&quot;5&quot;/&gt;&lt;property id=&quot;20300&quot; value=&quot;Slide 52 - &amp;quot;Trailering Your Vessel&amp;quot;&quot;/&gt;&lt;property id=&quot;20307&quot; value=&quot;329&quot;/&gt;&lt;/object&gt;&lt;object type=&quot;3&quot; unique_id=&quot;123550&quot;&gt;&lt;property id=&quot;20148&quot; value=&quot;5&quot;/&gt;&lt;property id=&quot;20300&quot; value=&quot;Slide 53 - &amp;quot;Trailering Your Vessel&amp;quot;&quot;/&gt;&lt;property id=&quot;20307&quot; value=&quot;331&quot;/&gt;&lt;/object&gt;&lt;object type=&quot;3&quot; unique_id=&quot;123551&quot;&gt;&lt;property id=&quot;20148&quot; value=&quot;5&quot;/&gt;&lt;property id=&quot;20300&quot; value=&quot;Slide 54 - &amp;quot;Trailering Your Vessel&amp;quot;&quot;/&gt;&lt;property id=&quot;20307&quot; value=&quot;332&quot;/&gt;&lt;/object&gt;&lt;object type=&quot;3&quot; unique_id=&quot;123552&quot;&gt;&lt;property id=&quot;20148&quot; value=&quot;5&quot;/&gt;&lt;property id=&quot;20300&quot; value=&quot;Slide 55 - &amp;quot;Trailering Your Vessel&amp;quot;&quot;/&gt;&lt;property id=&quot;20307&quot; value=&quot;333&quot;/&gt;&lt;/object&gt;&lt;object type=&quot;3&quot; unique_id=&quot;123553&quot;&gt;&lt;property id=&quot;20148&quot; value=&quot;5&quot;/&gt;&lt;property id=&quot;20300&quot; value=&quot;Slide 56 - &amp;quot;Trailering Your Vessel&amp;quot;&quot;/&gt;&lt;property id=&quot;20307&quot; value=&quot;335&quot;/&gt;&lt;/object&gt;&lt;object type=&quot;3&quot; unique_id=&quot;123554&quot;&gt;&lt;property id=&quot;20148&quot; value=&quot;5&quot;/&gt;&lt;property id=&quot;20300&quot; value=&quot;Slide 57 - &amp;quot;Trailering Your Vessel&amp;quot;&quot;/&gt;&lt;property id=&quot;20307&quot; value=&quot;336&quot;/&gt;&lt;/object&gt;&lt;object type=&quot;3&quot; unique_id=&quot;123555&quot;&gt;&lt;property id=&quot;20148&quot; value=&quot;5&quot;/&gt;&lt;property id=&quot;20300&quot; value=&quot;Slide 58 - &amp;quot;Vessel Maintenance&amp;quot;&quot;/&gt;&lt;property id=&quot;20307&quot; value=&quot;337&quot;/&gt;&lt;/object&gt;&lt;object type=&quot;3&quot; unique_id=&quot;123556&quot;&gt;&lt;property id=&quot;20148&quot; value=&quot;5&quot;/&gt;&lt;property id=&quot;20300&quot; value=&quot;Slide 60 - &amp;quot;Engine Maintenance&amp;quot;&quot;/&gt;&lt;property id=&quot;20307&quot; value=&quot;339&quot;/&gt;&lt;/object&gt;&lt;object type=&quot;3&quot; unique_id=&quot;123557&quot;&gt;&lt;property id=&quot;20148&quot; value=&quot;5&quot;/&gt;&lt;property id=&quot;20300&quot; value=&quot;Slide 61 - &amp;quot;Lines and Knots&amp;quot;&quot;/&gt;&lt;property id=&quot;20307&quot; value=&quot;340&quot;/&gt;&lt;/object&gt;&lt;object type=&quot;3&quot; unique_id=&quot;123558&quot;&gt;&lt;property id=&quot;20148&quot; value=&quot;5&quot;/&gt;&lt;property id=&quot;20300&quot; value=&quot;Slide 62 - &amp;quot;Preventing Theft&amp;quot;&quot;/&gt;&lt;property id=&quot;20307&quot; value=&quot;341&quot;/&gt;&lt;/object&gt;&lt;object type=&quot;3&quot; unique_id=&quot;123559&quot;&gt;&lt;property id=&quot;20148&quot; value=&quot;5&quot;/&gt;&lt;property id=&quot;20300&quot; value=&quot;Slide 64&quot;/&gt;&lt;property id=&quot;20307&quot; value=&quot;342&quot;/&gt;&lt;/object&gt;&lt;object type=&quot;3&quot; unique_id=&quot;123560&quot;&gt;&lt;property id=&quot;20148&quot; value=&quot;5&quot;/&gt;&lt;property id=&quot;20300&quot; value=&quot;Slide 65 - &amp;quot;Chapter Three &amp;#x0D;&amp;#x0A;&amp;quot;&quot;/&gt;&lt;property id=&quot;20307&quot; value=&quot;343&quot;/&gt;&lt;/object&gt;&lt;object type=&quot;3&quot; unique_id=&quot;123561&quot;&gt;&lt;property id=&quot;20148&quot; value=&quot;5&quot;/&gt;&lt;property id=&quot;20300&quot; value=&quot;Slide 66 - &amp;quot;Key Topics&amp;quot;&quot;/&gt;&lt;property id=&quot;20307&quot; value=&quot;344&quot;/&gt;&lt;/object&gt;&lt;object type=&quot;3&quot; unique_id=&quot;123562&quot;&gt;&lt;property id=&quot;20148&quot; value=&quot;5&quot;/&gt;&lt;property id=&quot;20300&quot; value=&quot;Slide 67 - &amp;quot;Key Topics&amp;quot;&quot;/&gt;&lt;property id=&quot;20307&quot; value=&quot;345&quot;/&gt;&lt;/object&gt;&lt;object type=&quot;3&quot; unique_id=&quot;123563&quot;&gt;&lt;property id=&quot;20148&quot; value=&quot;5&quot;/&gt;&lt;property id=&quot;20300&quot; value=&quot;Slide 68 - &amp;quot;Objectives&amp;quot;&quot;/&gt;&lt;property id=&quot;20307&quot; value=&quot;347&quot;/&gt;&lt;/object&gt;&lt;object type=&quot;3&quot; unique_id=&quot;123564&quot;&gt;&lt;property id=&quot;20148&quot; value=&quot;5&quot;/&gt;&lt;property id=&quot;20300&quot; value=&quot;Slide 69 - &amp;quot;Objectives&amp;quot;&quot;/&gt;&lt;property id=&quot;20307&quot; value=&quot;348&quot;/&gt;&lt;/object&gt;&lt;object type=&quot;3&quot; unique_id=&quot;123565&quot;&gt;&lt;property id=&quot;20148&quot; value=&quot;5&quot;/&gt;&lt;property id=&quot;20300&quot; value=&quot;Slide 70 - &amp;quot;Objectives&amp;quot;&quot;/&gt;&lt;property id=&quot;20307&quot; value=&quot;349&quot;/&gt;&lt;/object&gt;&lt;object type=&quot;3&quot; unique_id=&quot;123566&quot;&gt;&lt;property id=&quot;20148&quot; value=&quot;5&quot;/&gt;&lt;property id=&quot;20300&quot; value=&quot;Slide 71 - &amp;quot;Casting Off&amp;quot;&quot;/&gt;&lt;property id=&quot;20307&quot; value=&quot;351&quot;/&gt;&lt;/object&gt;&lt;object type=&quot;3&quot; unique_id=&quot;123567&quot;&gt;&lt;property id=&quot;20148&quot; value=&quot;5&quot;/&gt;&lt;property id=&quot;20300&quot; value=&quot;Slide 73 - &amp;quot;Casting Off&amp;quot;&quot;/&gt;&lt;property id=&quot;20307&quot; value=&quot;352&quot;/&gt;&lt;/object&gt;&lt;object type=&quot;3&quot; unique_id=&quot;123568&quot;&gt;&lt;property id=&quot;20148&quot; value=&quot;5&quot;/&gt;&lt;property id=&quot;20300&quot; value=&quot;Slide 74 - &amp;quot;Casting Off&amp;quot;&quot;/&gt;&lt;property id=&quot;20307&quot; value=&quot;353&quot;/&gt;&lt;/object&gt;&lt;object type=&quot;3&quot; unique_id=&quot;123569&quot;&gt;&lt;property id=&quot;20148&quot; value=&quot;5&quot;/&gt;&lt;property id=&quot;20300&quot; value=&quot;Slide 75 - &amp;quot;Docking&amp;quot;&quot;/&gt;&lt;property id=&quot;20307&quot; value=&quot;356&quot;/&gt;&lt;/object&gt;&lt;object type=&quot;3&quot; unique_id=&quot;123570&quot;&gt;&lt;property id=&quot;20148&quot; value=&quot;5&quot;/&gt;&lt;property id=&quot;20300&quot; value=&quot;Slide 76 - &amp;quot;Docking&amp;quot;&quot;/&gt;&lt;property id=&quot;20307&quot; value=&quot;354&quot;/&gt;&lt;/object&gt;&lt;object type=&quot;3&quot; unique_id=&quot;123571&quot;&gt;&lt;property id=&quot;20148&quot; value=&quot;5&quot;/&gt;&lt;property id=&quot;20300&quot; value=&quot;Slide 77 - &amp;quot;Docking&amp;quot;&quot;/&gt;&lt;property id=&quot;20307&quot; value=&quot;357&quot;/&gt;&lt;/object&gt;&lt;object type=&quot;3&quot; unique_id=&quot;123572&quot;&gt;&lt;property id=&quot;20148&quot; value=&quot;5&quot;/&gt;&lt;property id=&quot;20300&quot; value=&quot;Slide 78 - &amp;quot;Docking&amp;quot;&quot;/&gt;&lt;property id=&quot;20307&quot; value=&quot;358&quot;/&gt;&lt;/object&gt;&lt;object type=&quot;3&quot; unique_id=&quot;123573&quot;&gt;&lt;property id=&quot;20148&quot; value=&quot;5&quot;/&gt;&lt;property id=&quot;20300&quot; value=&quot;Slide 79 - &amp;quot;Navigation Rules&amp;quot;&quot;/&gt;&lt;property id=&quot;20307&quot; value=&quot;360&quot;/&gt;&lt;/object&gt;&lt;object type=&quot;3&quot; unique_id=&quot;123574&quot;&gt;&lt;property id=&quot;20148&quot; value=&quot;5&quot;/&gt;&lt;property id=&quot;20300&quot; value=&quot;Slide 80 - &amp;quot;Navigation Rules&amp;quot;&quot;/&gt;&lt;property id=&quot;20307&quot; value=&quot;362&quot;/&gt;&lt;/object&gt;&lt;object type=&quot;3&quot; unique_id=&quot;123575&quot;&gt;&lt;property id=&quot;20148&quot; value=&quot;5&quot;/&gt;&lt;property id=&quot;20300&quot; value=&quot;Slide 81 - &amp;quot;Navigation Rules&amp;quot;&quot;/&gt;&lt;property id=&quot;20307&quot; value=&quot;364&quot;/&gt;&lt;/object&gt;&lt;object type=&quot;3&quot; unique_id=&quot;123576&quot;&gt;&lt;property id=&quot;20148&quot; value=&quot;5&quot;/&gt;&lt;property id=&quot;20300&quot; value=&quot;Slide 82 - &amp;quot;Navigation Rules&amp;quot;&quot;/&gt;&lt;property id=&quot;20307&quot; value=&quot;366&quot;/&gt;&lt;/object&gt;&lt;object type=&quot;3&quot; unique_id=&quot;123577&quot;&gt;&lt;property id=&quot;20148&quot; value=&quot;5&quot;/&gt;&lt;property id=&quot;20300&quot; value=&quot;Slide 83 - &amp;quot;Navigation Rules&amp;quot;&quot;/&gt;&lt;property id=&quot;20307&quot; value=&quot;367&quot;/&gt;&lt;/object&gt;&lt;object type=&quot;3&quot; unique_id=&quot;123578&quot;&gt;&lt;property id=&quot;20148&quot; value=&quot;5&quot;/&gt;&lt;property id=&quot;20300&quot; value=&quot;Slide 84 - &amp;quot;Navigation Rules&amp;quot;&quot;/&gt;&lt;property id=&quot;20307&quot; value=&quot;368&quot;/&gt;&lt;/object&gt;&lt;object type=&quot;3&quot; unique_id=&quot;123579&quot;&gt;&lt;property id=&quot;20148&quot; value=&quot;5&quot;/&gt;&lt;property id=&quot;20300&quot; value=&quot;Slide 85 - &amp;quot;Navigation Rules&amp;quot;&quot;/&gt;&lt;property id=&quot;20307&quot; value=&quot;369&quot;/&gt;&lt;/object&gt;&lt;object type=&quot;3&quot; unique_id=&quot;123580&quot;&gt;&lt;property id=&quot;20148&quot; value=&quot;5&quot;/&gt;&lt;property id=&quot;20300&quot; value=&quot;Slide 86 - &amp;quot;Navigation Rules&amp;quot;&quot;/&gt;&lt;property id=&quot;20307&quot; value=&quot;370&quot;/&gt;&lt;/object&gt;&lt;object type=&quot;3&quot; unique_id=&quot;123581&quot;&gt;&lt;property id=&quot;20148&quot; value=&quot;5&quot;/&gt;&lt;property id=&quot;20300&quot; value=&quot;Slide 87 - &amp;quot;Navigation Rules&amp;quot;&quot;/&gt;&lt;property id=&quot;20307&quot; value=&quot;371&quot;/&gt;&lt;/object&gt;&lt;object type=&quot;3&quot; unique_id=&quot;123582&quot;&gt;&lt;property id=&quot;20148&quot; value=&quot;5&quot;/&gt;&lt;property id=&quot;20300&quot; value=&quot;Slide 88 - &amp;quot;Navigation Rules&amp;quot;&quot;/&gt;&lt;property id=&quot;20307&quot; value=&quot;372&quot;/&gt;&lt;/object&gt;&lt;object type=&quot;3&quot; unique_id=&quot;123583&quot;&gt;&lt;property id=&quot;20148&quot; value=&quot;5&quot;/&gt;&lt;property id=&quot;20300&quot; value=&quot;Slide 89 - &amp;quot;Navigation Rules&amp;quot;&quot;/&gt;&lt;property id=&quot;20307&quot; value=&quot;373&quot;/&gt;&lt;/object&gt;&lt;object type=&quot;3&quot; unique_id=&quot;123584&quot;&gt;&lt;property id=&quot;20148&quot; value=&quot;5&quot;/&gt;&lt;property id=&quot;20300&quot; value=&quot;Slide 90 - &amp;quot;Navigation Rules&amp;quot;&quot;/&gt;&lt;property id=&quot;20307&quot; value=&quot;374&quot;/&gt;&lt;/object&gt;&lt;object type=&quot;3&quot; unique_id=&quot;123585&quot;&gt;&lt;property id=&quot;20148&quot; value=&quot;5&quot;/&gt;&lt;property id=&quot;20300&quot; value=&quot;Slide 91 - &amp;quot;Navigation Rules&amp;quot;&quot;/&gt;&lt;property id=&quot;20307&quot; value=&quot;376&quot;/&gt;&lt;/object&gt;&lt;object type=&quot;3&quot; unique_id=&quot;123586&quot;&gt;&lt;property id=&quot;20148&quot; value=&quot;5&quot;/&gt;&lt;property id=&quot;20300&quot; value=&quot;Slide 92 - &amp;quot;Navigation Rules&amp;quot;&quot;/&gt;&lt;property id=&quot;20307&quot; value=&quot;378&quot;/&gt;&lt;/object&gt;&lt;object type=&quot;3&quot; unique_id=&quot;123587&quot;&gt;&lt;property id=&quot;20148&quot; value=&quot;5&quot;/&gt;&lt;property id=&quot;20300&quot; value=&quot;Slide 93 - &amp;quot;Navigation Rules&amp;quot;&quot;/&gt;&lt;property id=&quot;20307&quot; value=&quot;379&quot;/&gt;&lt;/object&gt;&lt;object type=&quot;3&quot; unique_id=&quot;123588&quot;&gt;&lt;property id=&quot;20148&quot; value=&quot;5&quot;/&gt;&lt;property id=&quot;20300&quot; value=&quot;Slide 94 - &amp;quot;Navigation Lights&amp;quot;&quot;/&gt;&lt;property id=&quot;20307&quot; value=&quot;380&quot;/&gt;&lt;/object&gt;&lt;object type=&quot;3&quot; unique_id=&quot;123589&quot;&gt;&lt;property id=&quot;20148&quot; value=&quot;5&quot;/&gt;&lt;property id=&quot;20300&quot; value=&quot;Slide 95 - &amp;quot;Navigation Lights&amp;quot;&quot;/&gt;&lt;property id=&quot;20307&quot; value=&quot;381&quot;/&gt;&lt;/object&gt;&lt;object type=&quot;3&quot; unique_id=&quot;123590&quot;&gt;&lt;property id=&quot;20148&quot; value=&quot;5&quot;/&gt;&lt;property id=&quot;20300&quot; value=&quot;Slide 96 - &amp;quot;Navigation Lights&amp;quot;&quot;/&gt;&lt;property id=&quot;20307&quot; value=&quot;382&quot;/&gt;&lt;/object&gt;&lt;object type=&quot;3&quot; unique_id=&quot;123592&quot;&gt;&lt;property id=&quot;20148&quot; value=&quot;5&quot;/&gt;&lt;property id=&quot;20300&quot; value=&quot;Slide 97 - &amp;quot;Navigation Lights&amp;quot;&quot;/&gt;&lt;property id=&quot;20307&quot; value=&quot;384&quot;/&gt;&lt;/object&gt;&lt;object type=&quot;3&quot; unique_id=&quot;125662&quot;&gt;&lt;property id=&quot;20148&quot; value=&quot;5&quot;/&gt;&lt;property id=&quot;20300&quot; value=&quot;Slide 98 - &amp;quot;Navigation Lights&amp;quot;&quot;/&gt;&lt;property id=&quot;20307&quot; value=&quot;385&quot;/&gt;&lt;/object&gt;&lt;object type=&quot;3&quot; unique_id=&quot;125663&quot;&gt;&lt;property id=&quot;20148&quot; value=&quot;5&quot;/&gt;&lt;property id=&quot;20300&quot; value=&quot;Slide 99 - &amp;quot;Night Navigation&amp;quot;&quot;/&gt;&lt;property id=&quot;20307&quot; value=&quot;386&quot;/&gt;&lt;/object&gt;&lt;object type=&quot;3&quot; unique_id=&quot;125664&quot;&gt;&lt;property id=&quot;20148&quot; value=&quot;5&quot;/&gt;&lt;property id=&quot;20300&quot; value=&quot;Slide 100 - &amp;quot;Night Navigation&amp;quot;&quot;/&gt;&lt;property id=&quot;20307&quot; value=&quot;387&quot;/&gt;&lt;/object&gt;&lt;object type=&quot;3&quot; unique_id=&quot;125665&quot;&gt;&lt;property id=&quot;20148&quot; value=&quot;5&quot;/&gt;&lt;property id=&quot;20300&quot; value=&quot;Slide 101 - &amp;quot;Night Navigation&amp;quot;&quot;/&gt;&lt;property id=&quot;20307&quot; value=&quot;388&quot;/&gt;&lt;/object&gt;&lt;object type=&quot;3&quot; unique_id=&quot;125666&quot;&gt;&lt;property id=&quot;20148&quot; value=&quot;5&quot;/&gt;&lt;property id=&quot;20300&quot; value=&quot;Slide 102 - &amp;quot;Night Navigation&amp;quot;&quot;/&gt;&lt;property id=&quot;20307&quot; value=&quot;389&quot;/&gt;&lt;/object&gt;&lt;object type=&quot;3&quot; unique_id=&quot;125667&quot;&gt;&lt;property id=&quot;20148&quot; value=&quot;5&quot;/&gt;&lt;property id=&quot;20300&quot; value=&quot;Slide 103 - &amp;quot;Night Navigation&amp;quot;&quot;/&gt;&lt;property id=&quot;20307&quot; value=&quot;390&quot;/&gt;&lt;/object&gt;&lt;object type=&quot;3&quot; unique_id=&quot;125668&quot;&gt;&lt;property id=&quot;20148&quot; value=&quot;5&quot;/&gt;&lt;property id=&quot;20300&quot; value=&quot;Slide 104 - &amp;quot;Night Navigation&amp;quot;&quot;/&gt;&lt;property id=&quot;20307&quot; value=&quot;391&quot;/&gt;&lt;/object&gt;&lt;object type=&quot;3&quot; unique_id=&quot;125669&quot;&gt;&lt;property id=&quot;20148&quot; value=&quot;5&quot;/&gt;&lt;property id=&quot;20300&quot; value=&quot;Slide 105 - &amp;quot;Night Navigation&amp;quot;&quot;/&gt;&lt;property id=&quot;20307&quot; value=&quot;392&quot;/&gt;&lt;/object&gt;&lt;object type=&quot;3&quot; unique_id=&quot;125670&quot;&gt;&lt;property id=&quot;20148&quot; value=&quot;5&quot;/&gt;&lt;property id=&quot;20300&quot; value=&quot;Slide 106 - &amp;quot;Night Navigation&amp;quot;&quot;/&gt;&lt;property id=&quot;20307&quot; value=&quot;393&quot;/&gt;&lt;/object&gt;&lt;object type=&quot;3&quot; unique_id=&quot;125671&quot;&gt;&lt;property id=&quot;20148&quot; value=&quot;5&quot;/&gt;&lt;property id=&quot;20300&quot; value=&quot;Slide 107 - &amp;quot;Night Navigation&amp;quot;&quot;/&gt;&lt;property id=&quot;20307&quot; value=&quot;395&quot;/&gt;&lt;/object&gt;&lt;object type=&quot;3&quot; unique_id=&quot;125672&quot;&gt;&lt;property id=&quot;20148&quot; value=&quot;5&quot;/&gt;&lt;property id=&quot;20300&quot; value=&quot;Slide 108 - &amp;quot;Night Navigation&amp;quot;&quot;/&gt;&lt;property id=&quot;20307&quot; value=&quot;396&quot;/&gt;&lt;/object&gt;&lt;object type=&quot;3&quot; unique_id=&quot;125673&quot;&gt;&lt;property id=&quot;20148&quot; value=&quot;5&quot;/&gt;&lt;property id=&quot;20300&quot; value=&quot;Slide 110 - &amp;quot;Sound Signals&amp;quot;&quot;/&gt;&lt;property id=&quot;20307&quot; value=&quot;398&quot;/&gt;&lt;/object&gt;&lt;object type=&quot;3&quot; unique_id=&quot;125674&quot;&gt;&lt;property id=&quot;20148&quot; value=&quot;5&quot;/&gt;&lt;property id=&quot;20300&quot; value=&quot;Slide 111 - &amp;quot;Sound Signals&amp;quot;&quot;/&gt;&lt;property id=&quot;20307&quot; value=&quot;400&quot;/&gt;&lt;/object&gt;&lt;object type=&quot;3&quot; unique_id=&quot;125675&quot;&gt;&lt;property id=&quot;20148&quot; value=&quot;5&quot;/&gt;&lt;property id=&quot;20300&quot; value=&quot;Slide 112 - &amp;quot;Sound Signals&amp;quot;&quot;/&gt;&lt;property id=&quot;20307&quot; value=&quot;402&quot;/&gt;&lt;/object&gt;&lt;object type=&quot;3&quot; unique_id=&quot;125677&quot;&gt;&lt;property id=&quot;20148&quot; value=&quot;5&quot;/&gt;&lt;property id=&quot;20300&quot; value=&quot;Slide 113 - &amp;quot;Sound Signals&amp;quot;&quot;/&gt;&lt;property id=&quot;20307&quot; value=&quot;404&quot;/&gt;&lt;/object&gt;&lt;object type=&quot;3&quot; unique_id=&quot;131347&quot;&gt;&lt;property id=&quot;20148&quot; value=&quot;5&quot;/&gt;&lt;property id=&quot;20300&quot; value=&quot;Slide 114 - &amp;quot;U.S. Aids To Navigation System (ATON)&amp;quot;&quot;/&gt;&lt;property id=&quot;20307&quot; value=&quot;406&quot;/&gt;&lt;/object&gt;&lt;object type=&quot;3&quot; unique_id=&quot;131348&quot;&gt;&lt;property id=&quot;20148&quot; value=&quot;5&quot;/&gt;&lt;property id=&quot;20300&quot; value=&quot;Slide 115 - &amp;quot;U.S. Aids To Navigation System&amp;quot;&quot;/&gt;&lt;property id=&quot;20307&quot; value=&quot;407&quot;/&gt;&lt;/object&gt;&lt;object type=&quot;3&quot; unique_id=&quot;131349&quot;&gt;&lt;property id=&quot;20148&quot; value=&quot;5&quot;/&gt;&lt;property id=&quot;20300&quot; value=&quot;Slide 116 - &amp;quot;U.S. Aids To Navigation System&amp;quot;&quot;/&gt;&lt;property id=&quot;20307&quot; value=&quot;408&quot;/&gt;&lt;/object&gt;&lt;object type=&quot;3&quot; unique_id=&quot;131350&quot;&gt;&lt;property id=&quot;20148&quot; value=&quot;5&quot;/&gt;&lt;property id=&quot;20300&quot; value=&quot;Slide 117 - &amp;quot;U.S. Aids To Navigation System&amp;quot;&quot;/&gt;&lt;property id=&quot;20307&quot; value=&quot;409&quot;/&gt;&lt;/object&gt;&lt;object type=&quot;3&quot; unique_id=&quot;131351&quot;&gt;&lt;property id=&quot;20148&quot; value=&quot;5&quot;/&gt;&lt;property id=&quot;20300&quot; value=&quot;Slide 118 - &amp;quot;U.S. Aids To Navigation System&amp;quot;&quot;/&gt;&lt;property id=&quot;20307&quot; value=&quot;410&quot;/&gt;&lt;/object&gt;&lt;object type=&quot;3&quot; unique_id=&quot;131352&quot;&gt;&lt;property id=&quot;20148&quot; value=&quot;5&quot;/&gt;&lt;property id=&quot;20300&quot; value=&quot;Slide 119 - &amp;quot;U.S. Aids To Navigation System&amp;quot;&quot;/&gt;&lt;property id=&quot;20307&quot; value=&quot;411&quot;/&gt;&lt;/object&gt;&lt;object type=&quot;3&quot; unique_id=&quot;131353&quot;&gt;&lt;property id=&quot;20148&quot; value=&quot;5&quot;/&gt;&lt;property id=&quot;20300&quot; value=&quot;Slide 120 - &amp;quot;U.S. Aids To Navigation System&amp;quot;&quot;/&gt;&lt;property id=&quot;20307&quot; value=&quot;413&quot;/&gt;&lt;/object&gt;&lt;object type=&quot;3&quot; unique_id=&quot;131354&quot;&gt;&lt;property id=&quot;20148&quot; value=&quot;5&quot;/&gt;&lt;property id=&quot;20300&quot; value=&quot;Slide 121 - &amp;quot;U.S. Aids To Navigation System&amp;quot;&quot;/&gt;&lt;property id=&quot;20307&quot; value=&quot;414&quot;/&gt;&lt;/object&gt;&lt;object type=&quot;3&quot; unique_id=&quot;131355&quot;&gt;&lt;property id=&quot;20148&quot; value=&quot;5&quot;/&gt;&lt;property id=&quot;20300&quot; value=&quot;Slide 122 - &amp;quot;U.S. Aids To Navigation System&amp;quot;&quot;/&gt;&lt;property id=&quot;20307&quot; value=&quot;416&quot;/&gt;&lt;/object&gt;&lt;object type=&quot;3&quot; unique_id=&quot;131356&quot;&gt;&lt;property id=&quot;20148&quot; value=&quot;5&quot;/&gt;&lt;property id=&quot;20300&quot; value=&quot;Slide 123 - &amp;quot;U.S. Aids To Navigation System&amp;quot;&quot;/&gt;&lt;property id=&quot;20307&quot; value=&quot;417&quot;/&gt;&lt;/object&gt;&lt;object type=&quot;3&quot; unique_id=&quot;131357&quot;&gt;&lt;property id=&quot;20148&quot; value=&quot;5&quot;/&gt;&lt;property id=&quot;20300&quot; value=&quot;Slide 124 - &amp;quot;U.S. Aids To Navigation System&amp;quot;&quot;/&gt;&lt;property id=&quot;20307&quot; value=&quot;419&quot;/&gt;&lt;/object&gt;&lt;object type=&quot;3&quot; unique_id=&quot;131358&quot;&gt;&lt;property id=&quot;20148&quot; value=&quot;5&quot;/&gt;&lt;property id=&quot;20300&quot; value=&quot;Slide 125 - &amp;quot;U.S. Aids To Navigation System&amp;quot;&quot;/&gt;&lt;property id=&quot;20307&quot; value=&quot;420&quot;/&gt;&lt;/object&gt;&lt;object type=&quot;3&quot; unique_id=&quot;131359&quot;&gt;&lt;property id=&quot;20148&quot; value=&quot;5&quot;/&gt;&lt;property id=&quot;20300&quot; value=&quot;Slide 126 - &amp;quot;U.S. Aids To Navigation System&amp;quot;&quot;/&gt;&lt;property id=&quot;20307&quot; value=&quot;422&quot;/&gt;&lt;/object&gt;&lt;object type=&quot;3&quot; unique_id=&quot;131360&quot;&gt;&lt;property id=&quot;20148&quot; value=&quot;5&quot;/&gt;&lt;property id=&quot;20300&quot; value=&quot;Slide 127 - &amp;quot;U.S. Aids To Navigation System&amp;quot;&quot;/&gt;&lt;property id=&quot;20307&quot; value=&quot;424&quot;/&gt;&lt;/object&gt;&lt;object type=&quot;3&quot; unique_id=&quot;131361&quot;&gt;&lt;property id=&quot;20148&quot; value=&quot;5&quot;/&gt;&lt;property id=&quot;20300&quot; value=&quot;Slide 128 - &amp;quot;U.S. Aids To Navigation System&amp;quot;&quot;/&gt;&lt;property id=&quot;20307&quot; value=&quot;425&quot;/&gt;&lt;/object&gt;&lt;object type=&quot;3&quot; unique_id=&quot;131362&quot;&gt;&lt;property id=&quot;20148&quot; value=&quot;5&quot;/&gt;&lt;property id=&quot;20300&quot; value=&quot;Slide 129 - &amp;quot;Anchoring&amp;quot;&quot;/&gt;&lt;property id=&quot;20307&quot; value=&quot;426&quot;/&gt;&lt;/object&gt;&lt;object type=&quot;3&quot; unique_id=&quot;131363&quot;&gt;&lt;property id=&quot;20148&quot; value=&quot;5&quot;/&gt;&lt;property id=&quot;20300&quot; value=&quot;Slide 130 - &amp;quot;Dams, Locks, and Bridges&amp;quot;&quot;/&gt;&lt;property id=&quot;20307&quot; value=&quot;427&quot;/&gt;&lt;/object&gt;&lt;object type=&quot;3&quot; unique_id=&quot;131364&quot;&gt;&lt;property id=&quot;20148&quot; value=&quot;5&quot;/&gt;&lt;property id=&quot;20300&quot; value=&quot;Slide 131 - &amp;quot;Dams, Locks, and Bridges&amp;quot;&quot;/&gt;&lt;property id=&quot;20307&quot; value=&quot;428&quot;/&gt;&lt;/object&gt;&lt;object type=&quot;3&quot; unique_id=&quot;131365&quot;&gt;&lt;property id=&quot;20148&quot; value=&quot;5&quot;/&gt;&lt;property id=&quot;20300&quot; value=&quot;Slide 132 - &amp;quot;Dams, Locks, and Bridges&amp;quot;&quot;/&gt;&lt;property id=&quot;20307&quot; value=&quot;429&quot;/&gt;&lt;/object&gt;&lt;object type=&quot;3&quot; unique_id=&quot;131366&quot;&gt;&lt;property id=&quot;20148&quot; value=&quot;5&quot;/&gt;&lt;property id=&quot;20300&quot; value=&quot;Slide 133 - &amp;quot;Dams, Locks, and Bridges&amp;quot;&quot;/&gt;&lt;property id=&quot;20307&quot; value=&quot;430&quot;/&gt;&lt;/object&gt;&lt;object type=&quot;3&quot; unique_id=&quot;131367&quot;&gt;&lt;property id=&quot;20148&quot; value=&quot;5&quot;/&gt;&lt;property id=&quot;20300&quot; value=&quot;Slide 134 - &amp;quot;Changing Water Levels&amp;quot;&quot;/&gt;&lt;property id=&quot;20307&quot; value=&quot;431&quot;/&gt;&lt;/object&gt;&lt;object type=&quot;3&quot; unique_id=&quot;131368&quot;&gt;&lt;property id=&quot;20148&quot; value=&quot;5&quot;/&gt;&lt;property id=&quot;20300&quot; value=&quot;Slide 136 - &amp;quot;Compasses and Charts&amp;quot;&quot;/&gt;&lt;property id=&quot;20307&quot; value=&quot;433&quot;/&gt;&lt;/object&gt;&lt;object type=&quot;3&quot; unique_id=&quot;131369&quot;&gt;&lt;property id=&quot;20148&quot; value=&quot;5&quot;/&gt;&lt;property id=&quot;20300&quot; value=&quot;Slide 137 - &amp;quot;Compasses and Charts&amp;quot;&quot;/&gt;&lt;property id=&quot;20307&quot; value=&quot;435&quot;/&gt;&lt;/object&gt;&lt;object type=&quot;3&quot; unique_id=&quot;131370&quot;&gt;&lt;property id=&quot;20148&quot; value=&quot;5&quot;/&gt;&lt;property id=&quot;20300&quot; value=&quot;Slide 138 - &amp;quot;Compasses and Charts&amp;quot;&quot;/&gt;&lt;property id=&quot;20307&quot; value=&quot;436&quot;/&gt;&lt;/object&gt;&lt;object type=&quot;3&quot; unique_id=&quot;131371&quot;&gt;&lt;property id=&quot;20148&quot; value=&quot;5&quot;/&gt;&lt;property id=&quot;20300&quot; value=&quot;Slide 139 - &amp;quot;Personal Watercraft (PWC)&amp;quot;&quot;/&gt;&lt;property id=&quot;20307&quot; value=&quot;437&quot;/&gt;&lt;/object&gt;&lt;object type=&quot;3&quot; unique_id=&quot;131372&quot;&gt;&lt;property id=&quot;20148&quot; value=&quot;5&quot;/&gt;&lt;property id=&quot;20300&quot; value=&quot;Slide 140 - &amp;quot;Personal Watercraft&amp;quot;&quot;/&gt;&lt;property id=&quot;20307&quot; value=&quot;438&quot;/&gt;&lt;/object&gt;&lt;object type=&quot;3&quot; unique_id=&quot;131373&quot;&gt;&lt;property id=&quot;20148&quot; value=&quot;5&quot;/&gt;&lt;property id=&quot;20300&quot; value=&quot;Slide 141 - &amp;quot;Personal Watercraft&amp;quot;&quot;/&gt;&lt;property id=&quot;20307&quot; value=&quot;439&quot;/&gt;&lt;/object&gt;&lt;object type=&quot;3&quot; unique_id=&quot;131374&quot;&gt;&lt;property id=&quot;20148&quot; value=&quot;5&quot;/&gt;&lt;property id=&quot;20300&quot; value=&quot;Slide 142 - &amp;quot;Personal Watercraft&amp;quot;&quot;/&gt;&lt;property id=&quot;20307&quot; value=&quot;440&quot;/&gt;&lt;/object&gt;&lt;object type=&quot;3&quot; unique_id=&quot;131375&quot;&gt;&lt;property id=&quot;20148&quot; value=&quot;5&quot;/&gt;&lt;property id=&quot;20300&quot; value=&quot;Slide 143 - &amp;quot;Personal Watercraft&amp;quot;&quot;/&gt;&lt;property id=&quot;20307&quot; value=&quot;442&quot;/&gt;&lt;/object&gt;&lt;object type=&quot;3&quot; unique_id=&quot;131376&quot;&gt;&lt;property id=&quot;20148&quot; value=&quot;5&quot;/&gt;&lt;property id=&quot;20300&quot; value=&quot;Slide 144 - &amp;quot;Personal Watercraft&amp;quot;&quot;/&gt;&lt;property id=&quot;20307&quot; value=&quot;443&quot;/&gt;&lt;/object&gt;&lt;object type=&quot;3&quot; unique_id=&quot;131377&quot;&gt;&lt;property id=&quot;20148&quot; value=&quot;5&quot;/&gt;&lt;property id=&quot;20300&quot; value=&quot;Slide 145 - &amp;quot;Personal Watercraft&amp;quot;&quot;/&gt;&lt;property id=&quot;20307&quot; value=&quot;444&quot;/&gt;&lt;/object&gt;&lt;object type=&quot;3&quot; unique_id=&quot;131378&quot;&gt;&lt;property id=&quot;20148&quot; value=&quot;5&quot;/&gt;&lt;property id=&quot;20300&quot; value=&quot;Slide 146 - &amp;quot;Personal Watercraft&amp;quot;&quot;/&gt;&lt;property id=&quot;20307&quot; value=&quot;445&quot;/&gt;&lt;/object&gt;&lt;object type=&quot;3&quot; unique_id=&quot;131379&quot;&gt;&lt;property id=&quot;20148&quot; value=&quot;5&quot;/&gt;&lt;property id=&quot;20300&quot; value=&quot;Slide 147 - &amp;quot;Ignition Safety Switches&amp;quot;&quot;/&gt;&lt;property id=&quot;20307&quot; value=&quot;447&quot;/&gt;&lt;/object&gt;&lt;object type=&quot;3&quot; unique_id=&quot;131380&quot;&gt;&lt;property id=&quot;20148&quot; value=&quot;5&quot;/&gt;&lt;property id=&quot;20300&quot; value=&quot;Slide 148 - &amp;quot;Ignition Safety Switches&amp;quot;&quot;/&gt;&lt;property id=&quot;20307&quot; value=&quot;449&quot;/&gt;&lt;/object&gt;&lt;object type=&quot;3&quot; unique_id=&quot;131381&quot;&gt;&lt;property id=&quot;20148&quot; value=&quot;5&quot;/&gt;&lt;property id=&quot;20300&quot; value=&quot;Slide 149 - &amp;quot;Avoid Propeller Strike Injuries&amp;quot;&quot;/&gt;&lt;property id=&quot;20307&quot; value=&quot;450&quot;/&gt;&lt;/object&gt;&lt;object type=&quot;3&quot; unique_id=&quot;131382&quot;&gt;&lt;property id=&quot;20148&quot; value=&quot;5&quot;/&gt;&lt;property id=&quot;20300&quot; value=&quot;Slide 151 - &amp;quot;Avoid Propeller Strike Injuries&amp;quot;&quot;/&gt;&lt;property id=&quot;20307&quot; value=&quot;451&quot;/&gt;&lt;/object&gt;&lt;object type=&quot;3&quot; unique_id=&quot;131384&quot;&gt;&lt;property id=&quot;20148&quot; value=&quot;5&quot;/&gt;&lt;property id=&quot;20300&quot; value=&quot;Slide 152 - &amp;quot;Avoid Propeller Strike Injuries&amp;quot;&quot;/&gt;&lt;property id=&quot;20307&quot; value=&quot;453&quot;/&gt;&lt;/object&gt;&lt;object type=&quot;3&quot; unique_id=&quot;139124&quot;&gt;&lt;property id=&quot;20148&quot; value=&quot;5&quot;/&gt;&lt;property id=&quot;20300&quot; value=&quot;Slide 153 - &amp;quot;Avoid Propeller Strike Injuries&amp;quot;&quot;/&gt;&lt;property id=&quot;20307&quot; value=&quot;454&quot;/&gt;&lt;/object&gt;&lt;object type=&quot;3&quot; unique_id=&quot;139125&quot;&gt;&lt;property id=&quot;20148&quot; value=&quot;5&quot;/&gt;&lt;property id=&quot;20300&quot; value=&quot;Slide 154 - &amp;quot;Circle of Death&amp;quot;&quot;/&gt;&lt;property id=&quot;20307&quot; value=&quot;455&quot;/&gt;&lt;/object&gt;&lt;object type=&quot;3&quot; unique_id=&quot;139126&quot;&gt;&lt;property id=&quot;20148&quot; value=&quot;5&quot;/&gt;&lt;property id=&quot;20300&quot; value=&quot;Slide 155&quot;/&gt;&lt;property id=&quot;20307&quot; value=&quot;456&quot;/&gt;&lt;/object&gt;&lt;object type=&quot;3&quot; unique_id=&quot;139127&quot;&gt;&lt;property id=&quot;20148&quot; value=&quot;5&quot;/&gt;&lt;property id=&quot;20300&quot; value=&quot;Slide 156 - &amp;quot;Chapter Four&amp;quot;&quot;/&gt;&lt;property id=&quot;20307&quot; value=&quot;458&quot;/&gt;&lt;/object&gt;&lt;object type=&quot;3&quot; unique_id=&quot;139128&quot;&gt;&lt;property id=&quot;20148&quot; value=&quot;5&quot;/&gt;&lt;property id=&quot;20300&quot; value=&quot;Slide 157 - &amp;quot;Key Topics&amp;quot;&quot;/&gt;&lt;property id=&quot;20307&quot; value=&quot;459&quot;/&gt;&lt;/object&gt;&lt;object type=&quot;3&quot; unique_id=&quot;139129&quot;&gt;&lt;property id=&quot;20148&quot; value=&quot;5&quot;/&gt;&lt;property id=&quot;20300&quot; value=&quot;Slide 158 - &amp;quot;Key Topics&amp;quot;&quot;/&gt;&lt;property id=&quot;20307&quot; value=&quot;463&quot;/&gt;&lt;/object&gt;&lt;object type=&quot;3&quot; unique_id=&quot;139130&quot;&gt;&lt;property id=&quot;20148&quot; value=&quot;5&quot;/&gt;&lt;property id=&quot;20300&quot; value=&quot;Slide 159 - &amp;quot;Key Topics&amp;quot;&quot;/&gt;&lt;property id=&quot;20307&quot; value=&quot;460&quot;/&gt;&lt;/object&gt;&lt;object type=&quot;3&quot; unique_id=&quot;139131&quot;&gt;&lt;property id=&quot;20148&quot; value=&quot;5&quot;/&gt;&lt;property id=&quot;20300&quot; value=&quot;Slide 160 - &amp;quot;Objectives&amp;quot;&quot;/&gt;&lt;property id=&quot;20307&quot; value=&quot;462&quot;/&gt;&lt;/object&gt;&lt;object type=&quot;3&quot; unique_id=&quot;139132&quot;&gt;&lt;property id=&quot;20148&quot; value=&quot;5&quot;/&gt;&lt;property id=&quot;20300&quot; value=&quot;Slide 161 - &amp;quot;Objectives&amp;quot;&quot;/&gt;&lt;property id=&quot;20307&quot; value=&quot;464&quot;/&gt;&lt;/object&gt;&lt;object type=&quot;3&quot; unique_id=&quot;139133&quot;&gt;&lt;property id=&quot;20148&quot; value=&quot;5&quot;/&gt;&lt;property id=&quot;20300&quot; value=&quot;Slide 162 - &amp;quot;Objectives&amp;quot;&quot;/&gt;&lt;property id=&quot;20307&quot; value=&quot;465&quot;/&gt;&lt;/object&gt;&lt;object type=&quot;3&quot; unique_id=&quot;139134&quot;&gt;&lt;property id=&quot;20148&quot; value=&quot;5&quot;/&gt;&lt;property id=&quot;20300&quot; value=&quot;Slide 163 - &amp;quot;Objectives&amp;quot;&quot;/&gt;&lt;property id=&quot;20307&quot; value=&quot;466&quot;/&gt;&lt;/object&gt;&lt;object type=&quot;3&quot; unique_id=&quot;139135&quot;&gt;&lt;property id=&quot;20148&quot; value=&quot;5&quot;/&gt;&lt;property id=&quot;20300&quot; value=&quot;Slide 164&quot;/&gt;&lt;property id=&quot;20307&quot; value=&quot;467&quot;/&gt;&lt;/object&gt;&lt;object type=&quot;3&quot; unique_id=&quot;139136&quot;&gt;&lt;property id=&quot;20148&quot; value=&quot;5&quot;/&gt;&lt;property id=&quot;20300&quot; value=&quot;Slide 165 - &amp;quot;Hull Identification Number&amp;quot;&quot;/&gt;&lt;property id=&quot;20307&quot; value=&quot;468&quot;/&gt;&lt;/object&gt;&lt;object type=&quot;3&quot; unique_id=&quot;139137&quot;&gt;&lt;property id=&quot;20148&quot; value=&quot;5&quot;/&gt;&lt;property id=&quot;20300&quot; value=&quot;Slide 166 - &amp;quot;Hull Identification Number&amp;quot;&quot;/&gt;&lt;property id=&quot;20307&quot; value=&quot;470&quot;/&gt;&lt;/object&gt;&lt;object type=&quot;3&quot; unique_id=&quot;139138&quot;&gt;&lt;property id=&quot;20148&quot; value=&quot;5&quot;/&gt;&lt;property id=&quot;20300&quot; value=&quot;Slide 168 - &amp;quot;Alcohol and Drugs&amp;quot;&quot;/&gt;&lt;property id=&quot;20307&quot; value=&quot;471&quot;/&gt;&lt;/object&gt;&lt;object type=&quot;3&quot; unique_id=&quot;139139&quot;&gt;&lt;property id=&quot;20148&quot; value=&quot;5&quot;/&gt;&lt;property id=&quot;20300&quot; value=&quot;Slide 170 - &amp;quot;Alcohol and Drugs&amp;quot;&quot;/&gt;&lt;property id=&quot;20307&quot; value=&quot;472&quot;/&gt;&lt;/object&gt;&lt;object type=&quot;3&quot; unique_id=&quot;139140&quot;&gt;&lt;property id=&quot;20148&quot; value=&quot;5&quot;/&gt;&lt;property id=&quot;20300&quot; value=&quot;Slide 171 - &amp;quot;Alcohol and Drugs&amp;quot;&quot;/&gt;&lt;property id=&quot;20307&quot; value=&quot;473&quot;/&gt;&lt;/object&gt;&lt;object type=&quot;3&quot; unique_id=&quot;139141&quot;&gt;&lt;property id=&quot;20148&quot; value=&quot;5&quot;/&gt;&lt;property id=&quot;20300&quot; value=&quot;Slide 172 - &amp;quot;Obstructing Navigation&amp;quot;&quot;/&gt;&lt;property id=&quot;20307&quot; value=&quot;475&quot;/&gt;&lt;/object&gt;&lt;object type=&quot;3&quot; unique_id=&quot;139142&quot;&gt;&lt;property id=&quot;20148&quot; value=&quot;5&quot;/&gt;&lt;property id=&quot;20300&quot; value=&quot;Slide 174 - &amp;quot;Homeland Security&amp;quot;&quot;/&gt;&lt;property id=&quot;20307&quot; value=&quot;476&quot;/&gt;&lt;/object&gt;&lt;object type=&quot;3&quot; unique_id=&quot;139143&quot;&gt;&lt;property id=&quot;20148&quot; value=&quot;5&quot;/&gt;&lt;property id=&quot;20300&quot; value=&quot;Slide 175 - &amp;quot;Homeland Security&amp;quot;&quot;/&gt;&lt;property id=&quot;20307&quot; value=&quot;477&quot;/&gt;&lt;/object&gt;&lt;object type=&quot;3&quot; unique_id=&quot;139144&quot;&gt;&lt;property id=&quot;20148&quot; value=&quot;5&quot;/&gt;&lt;property id=&quot;20300&quot; value=&quot;Slide 176 - &amp;quot;Personal Flotation Devices (PFDs)&amp;quot;&quot;/&gt;&lt;property id=&quot;20307&quot; value=&quot;479&quot;/&gt;&lt;/object&gt;&lt;object type=&quot;3&quot; unique_id=&quot;139145&quot;&gt;&lt;property id=&quot;20148&quot; value=&quot;5&quot;/&gt;&lt;property id=&quot;20300&quot; value=&quot;Slide 178 - &amp;quot;Personal Flotation Devices (PFDs)&amp;quot;&quot;/&gt;&lt;property id=&quot;20307&quot; value=&quot;481&quot;/&gt;&lt;/object&gt;&lt;object type=&quot;3&quot; unique_id=&quot;139146&quot;&gt;&lt;property id=&quot;20148&quot; value=&quot;5&quot;/&gt;&lt;property id=&quot;20300&quot; value=&quot;Slide 179 - &amp;quot;Personal Flotation Devices (PFDs)&amp;quot;&quot;/&gt;&lt;property id=&quot;20307&quot; value=&quot;483&quot;/&gt;&lt;/object&gt;&lt;object type=&quot;3&quot; unique_id=&quot;139147&quot;&gt;&lt;property id=&quot;20148&quot; value=&quot;5&quot;/&gt;&lt;property id=&quot;20300&quot; value=&quot;Slide 180 - &amp;quot;Personal Flotation Devices (PFDs)&amp;quot;&quot;/&gt;&lt;property id=&quot;20307&quot; value=&quot;485&quot;/&gt;&lt;/object&gt;&lt;object type=&quot;3&quot; unique_id=&quot;139148&quot;&gt;&lt;property id=&quot;20148&quot; value=&quot;5&quot;/&gt;&lt;property id=&quot;20300&quot; value=&quot;Slide 181 - &amp;quot;Personal Flotation Devices (PFDs)&amp;quot;&quot;/&gt;&lt;property id=&quot;20307&quot; value=&quot;487&quot;/&gt;&lt;/object&gt;&lt;object type=&quot;3&quot; unique_id=&quot;139149&quot;&gt;&lt;property id=&quot;20148&quot; value=&quot;5&quot;/&gt;&lt;property id=&quot;20300&quot; value=&quot;Slide 182 - &amp;quot;Personal Flotation Devices (PFDs)&amp;quot;&quot;/&gt;&lt;property id=&quot;20307&quot; value=&quot;489&quot;/&gt;&lt;/object&gt;&lt;object type=&quot;3&quot; unique_id=&quot;139150&quot;&gt;&lt;property id=&quot;20148&quot; value=&quot;5&quot;/&gt;&lt;property id=&quot;20300&quot; value=&quot;Slide 183 - &amp;quot;Personal Flotation Devices&amp;quot;&quot;/&gt;&lt;property id=&quot;20307&quot; value=&quot;490&quot;/&gt;&lt;/object&gt;&lt;object type=&quot;3&quot; unique_id=&quot;139151&quot;&gt;&lt;property id=&quot;20148&quot; value=&quot;5&quot;/&gt;&lt;property id=&quot;20300&quot; value=&quot;Slide 184 - &amp;quot;PFD Requirements&amp;quot;&quot;/&gt;&lt;property id=&quot;20307&quot; value=&quot;492&quot;/&gt;&lt;/object&gt;&lt;object type=&quot;3&quot; unique_id=&quot;139152&quot;&gt;&lt;property id=&quot;20148&quot; value=&quot;5&quot;/&gt;&lt;property id=&quot;20300&quot; value=&quot;Slide 185 - &amp;quot;Fire Extinguishers&amp;quot;&quot;/&gt;&lt;property id=&quot;20307&quot; value=&quot;494&quot;/&gt;&lt;/object&gt;&lt;object type=&quot;3&quot; unique_id=&quot;139153&quot;&gt;&lt;property id=&quot;20148&quot; value=&quot;5&quot;/&gt;&lt;property id=&quot;20300&quot; value=&quot;Slide 186 - &amp;quot;Fire Extinguishers&amp;quot;&quot;/&gt;&lt;property id=&quot;20307&quot; value=&quot;496&quot;/&gt;&lt;/object&gt;&lt;object type=&quot;3&quot; unique_id=&quot;139154&quot;&gt;&lt;property id=&quot;20148&quot; value=&quot;5&quot;/&gt;&lt;property id=&quot;20300&quot; value=&quot;Slide 187 - &amp;quot;Fire Extinguishers&amp;quot;&quot;/&gt;&lt;property id=&quot;20307&quot; value=&quot;497&quot;/&gt;&lt;/object&gt;&lt;object type=&quot;3&quot; unique_id=&quot;139155&quot;&gt;&lt;property id=&quot;20148&quot; value=&quot;5&quot;/&gt;&lt;property id=&quot;20300&quot; value=&quot;Slide 188 - &amp;quot;Fire Extinguishers&amp;quot;&quot;/&gt;&lt;property id=&quot;20307&quot; value=&quot;498&quot;/&gt;&lt;/object&gt;&lt;object type=&quot;3&quot; unique_id=&quot;139156&quot;&gt;&lt;property id=&quot;20148&quot; value=&quot;5&quot;/&gt;&lt;property id=&quot;20300&quot; value=&quot;Slide 189 - &amp;quot;Backfire Flame Arrestors&amp;quot;&quot;/&gt;&lt;property id=&quot;20307&quot; value=&quot;500&quot;/&gt;&lt;/object&gt;&lt;object type=&quot;3&quot; unique_id=&quot;139157&quot;&gt;&lt;property id=&quot;20148&quot; value=&quot;5&quot;/&gt;&lt;property id=&quot;20300&quot; value=&quot;Slide 190 - &amp;quot;Ventilation Systems&amp;quot;&quot;/&gt;&lt;property id=&quot;20307&quot; value=&quot;502&quot;/&gt;&lt;/object&gt;&lt;object type=&quot;3&quot; unique_id=&quot;139158&quot;&gt;&lt;property id=&quot;20148&quot; value=&quot;5&quot;/&gt;&lt;property id=&quot;20300&quot; value=&quot;Slide 191 - &amp;quot;Ventilation Systems&amp;quot;&quot;/&gt;&lt;property id=&quot;20307&quot; value=&quot;503&quot;/&gt;&lt;/object&gt;&lt;object type=&quot;3&quot; unique_id=&quot;139160&quot;&gt;&lt;property id=&quot;20148&quot; value=&quot;5&quot;/&gt;&lt;property id=&quot;20300&quot; value=&quot;Slide 193 - &amp;quot;Navigation Lights&amp;quot;&quot;/&gt;&lt;property id=&quot;20307&quot; value=&quot;505&quot;/&gt;&lt;/object&gt;&lt;object type=&quot;3&quot; unique_id=&quot;140991&quot;&gt;&lt;property id=&quot;20148&quot; value=&quot;5&quot;/&gt;&lt;property id=&quot;20300&quot; value=&quot;Slide 196 - &amp;quot;Navigation Lights&amp;quot;&quot;/&gt;&lt;property id=&quot;20307&quot; value=&quot;508&quot;/&gt;&lt;/object&gt;&lt;object type=&quot;3&quot; unique_id=&quot;140993&quot;&gt;&lt;property id=&quot;20148&quot; value=&quot;5&quot;/&gt;&lt;property id=&quot;20300&quot; value=&quot;Slide 197 - &amp;quot;Navigation Lights&amp;quot;&quot;/&gt;&lt;property id=&quot;20307&quot; value=&quot;510&quot;/&gt;&lt;/object&gt;&lt;object type=&quot;3&quot; unique_id=&quot;143955&quot;&gt;&lt;property id=&quot;20148&quot; value=&quot;5&quot;/&gt;&lt;property id=&quot;20300&quot; value=&quot;Slide 198 - &amp;quot;Navigation Lights&amp;quot;&quot;/&gt;&lt;property id=&quot;20307&quot; value=&quot;511&quot;/&gt;&lt;/object&gt;&lt;object type=&quot;3&quot; unique_id=&quot;143956&quot;&gt;&lt;property id=&quot;20148&quot; value=&quot;5&quot;/&gt;&lt;property id=&quot;20300&quot; value=&quot;Slide 199 - &amp;quot;Navigation Lights&amp;quot;&quot;/&gt;&lt;property id=&quot;20307&quot; value=&quot;512&quot;/&gt;&lt;/object&gt;&lt;object type=&quot;3&quot; unique_id=&quot;143957&quot;&gt;&lt;property id=&quot;20148&quot; value=&quot;5&quot;/&gt;&lt;property id=&quot;20300&quot; value=&quot;Slide 200 - &amp;quot;Visual Distress Signals&amp;quot;&quot;/&gt;&lt;property id=&quot;20307&quot; value=&quot;514&quot;/&gt;&lt;/object&gt;&lt;object type=&quot;3&quot; unique_id=&quot;143959&quot;&gt;&lt;property id=&quot;20148&quot; value=&quot;5&quot;/&gt;&lt;property id=&quot;20300&quot; value=&quot;Slide 201 - &amp;quot;Visual Distress Signals&amp;quot;&quot;/&gt;&lt;property id=&quot;20307&quot; value=&quot;516&quot;/&gt;&lt;/object&gt;&lt;object type=&quot;3&quot; unique_id=&quot;143960&quot;&gt;&lt;property id=&quot;20148&quot; value=&quot;5&quot;/&gt;&lt;property id=&quot;20300&quot; value=&quot;Slide 203 - &amp;quot;Visual Distress Signals&amp;quot;&quot;/&gt;&lt;property id=&quot;20307&quot; value=&quot;518&quot;/&gt;&lt;/object&gt;&lt;object type=&quot;3&quot; unique_id=&quot;143961&quot;&gt;&lt;property id=&quot;20148&quot; value=&quot;5&quot;/&gt;&lt;property id=&quot;20300&quot; value=&quot;Slide 204 - &amp;quot;Visual Distress Signals&amp;quot;&quot;/&gt;&lt;property id=&quot;20307&quot; value=&quot;520&quot;/&gt;&lt;/object&gt;&lt;object type=&quot;3&quot; unique_id=&quot;143962&quot;&gt;&lt;property id=&quot;20148&quot; value=&quot;5&quot;/&gt;&lt;property id=&quot;20300&quot; value=&quot;Slide 205 - &amp;quot;Sound-Producing Devices&amp;quot;&quot;/&gt;&lt;property id=&quot;20307&quot; value=&quot;521&quot;/&gt;&lt;/object&gt;&lt;object type=&quot;3&quot; unique_id=&quot;143963&quot;&gt;&lt;property id=&quot;20148&quot; value=&quot;5&quot;/&gt;&lt;property id=&quot;20300&quot; value=&quot;Slide 206 - &amp;quot;Sound-Producing Devices&amp;quot;&quot;/&gt;&lt;property id=&quot;20307&quot; value=&quot;523&quot;/&gt;&lt;/object&gt;&lt;object type=&quot;3&quot; unique_id=&quot;143966&quot;&gt;&lt;property id=&quot;20148&quot; value=&quot;5&quot;/&gt;&lt;property id=&quot;20300&quot; value=&quot;Slide 207 - &amp;quot;Other Equipment and Regulations&amp;quot;&quot;/&gt;&lt;property id=&quot;20307&quot; value=&quot;526&quot;/&gt;&lt;/object&gt;&lt;object type=&quot;3&quot; unique_id=&quot;147105&quot;&gt;&lt;property id=&quot;20148&quot; value=&quot;5&quot;/&gt;&lt;property id=&quot;20300&quot; value=&quot;Slide 209 - &amp;quot;Requirements Specific to PWCs&amp;quot;&quot;/&gt;&lt;property id=&quot;20307&quot; value=&quot;527&quot;/&gt;&lt;/object&gt;&lt;object type=&quot;3&quot; unique_id=&quot;147106&quot;&gt;&lt;property id=&quot;20148&quot; value=&quot;5&quot;/&gt;&lt;property id=&quot;20300&quot; value=&quot;Slide 210 - &amp;quot;Towing a Person Legally&amp;quot;&quot;/&gt;&lt;property id=&quot;20307&quot; value=&quot;528&quot;/&gt;&lt;/object&gt;&lt;object type=&quot;3&quot; unique_id=&quot;147108&quot;&gt;&lt;property id=&quot;20148&quot; value=&quot;5&quot;/&gt;&lt;property id=&quot;20300&quot; value=&quot;Slide 211 - &amp;quot;Waste, Oil, and Trash Disposal&amp;quot;&quot;/&gt;&lt;property id=&quot;20307&quot; value=&quot;530&quot;/&gt;&lt;/object&gt;&lt;object type=&quot;3&quot; unique_id=&quot;147109&quot;&gt;&lt;property id=&quot;20148&quot; value=&quot;5&quot;/&gt;&lt;property id=&quot;20300&quot; value=&quot;Slide 213 - &amp;quot;Waste, Oil, and Trash Disposal&amp;quot;&quot;/&gt;&lt;property id=&quot;20307&quot; value=&quot;532&quot;/&gt;&lt;/object&gt;&lt;object type=&quot;3&quot; unique_id=&quot;147111&quot;&gt;&lt;property id=&quot;20148&quot; value=&quot;5&quot;/&gt;&lt;property id=&quot;20300&quot; value=&quot;Slide 214 - &amp;quot;Waste, Oil, and Trash Disposal&amp;quot;&quot;/&gt;&lt;property id=&quot;20307&quot; value=&quot;534&quot;/&gt;&lt;/object&gt;&lt;object type=&quot;3&quot; unique_id=&quot;147112&quot;&gt;&lt;property id=&quot;20148&quot; value=&quot;5&quot;/&gt;&lt;property id=&quot;20300&quot; value=&quot;Slide 215 - &amp;quot;Waste, Oil, and Trash Disposal&amp;quot;&quot;/&gt;&lt;property id=&quot;20307&quot; value=&quot;535&quot;/&gt;&lt;/object&gt;&lt;object type=&quot;3&quot; unique_id=&quot;147114&quot;&gt;&lt;property id=&quot;20148&quot; value=&quot;5&quot;/&gt;&lt;property id=&quot;20300&quot; value=&quot;Slide 216 - &amp;quot;Waste, Oil, and Trash Disposal&amp;quot;&quot;/&gt;&lt;property id=&quot;20307&quot; value=&quot;537&quot;/&gt;&lt;/object&gt;&lt;object type=&quot;3&quot; unique_id=&quot;147116&quot;&gt;&lt;property id=&quot;20148&quot; value=&quot;5&quot;/&gt;&lt;property id=&quot;20300&quot; value=&quot;Slide 218 - &amp;quot;Waste, Oil, and Trash Disposal&amp;quot;&quot;/&gt;&lt;property id=&quot;20307&quot; value=&quot;539&quot;/&gt;&lt;/object&gt;&lt;object type=&quot;3&quot; unique_id=&quot;156550&quot;&gt;&lt;property id=&quot;20148&quot; value=&quot;5&quot;/&gt;&lt;property id=&quot;20300&quot; value=&quot;Slide 219 - &amp;quot;Waste, Oil, and Trash Disposal&amp;quot;&quot;/&gt;&lt;property id=&quot;20307&quot; value=&quot;540&quot;/&gt;&lt;/object&gt;&lt;object type=&quot;3&quot; unique_id=&quot;156551&quot;&gt;&lt;property id=&quot;20148&quot; value=&quot;5&quot;/&gt;&lt;property id=&quot;20300&quot; value=&quot;Slide 220 - &amp;quot;Waste, Oil, and Trash Disposal&amp;quot;&quot;/&gt;&lt;property id=&quot;20307&quot; value=&quot;542&quot;/&gt;&lt;/object&gt;&lt;object type=&quot;3&quot; unique_id=&quot;156552&quot;&gt;&lt;property id=&quot;20148&quot; value=&quot;5&quot;/&gt;&lt;property id=&quot;20300&quot; value=&quot;Slide 221 - &amp;quot;Waste, Oil, and Trash Disposal&amp;quot;&quot;/&gt;&lt;property id=&quot;20307&quot; value=&quot;541&quot;/&gt;&lt;/object&gt;&lt;object type=&quot;3&quot; unique_id=&quot;156553&quot;&gt;&lt;property id=&quot;20148&quot; value=&quot;5&quot;/&gt;&lt;property id=&quot;20300&quot; value=&quot;Slide 222 - &amp;quot;Stop Spread of Nuisance Species&amp;quot;&quot;/&gt;&lt;property id=&quot;20307&quot; value=&quot;544&quot;/&gt;&lt;/object&gt;&lt;object type=&quot;3&quot; unique_id=&quot;156554&quot;&gt;&lt;property id=&quot;20148&quot; value=&quot;5&quot;/&gt;&lt;property id=&quot;20300&quot; value=&quot;Slide 223 - &amp;quot;Stop Spread of Nuisance Species&amp;quot;&quot;/&gt;&lt;property id=&quot;20307&quot; value=&quot;546&quot;/&gt;&lt;/object&gt;&lt;object type=&quot;3&quot; unique_id=&quot;156555&quot;&gt;&lt;property id=&quot;20148&quot; value=&quot;5&quot;/&gt;&lt;property id=&quot;20300&quot; value=&quot;Slide 225 - &amp;quot;Accidents and Casualties&amp;quot;&quot;/&gt;&lt;property id=&quot;20307&quot; value=&quot;547&quot;/&gt;&lt;/object&gt;&lt;object type=&quot;3&quot; unique_id=&quot;156556&quot;&gt;&lt;property id=&quot;20148&quot; value=&quot;5&quot;/&gt;&lt;property id=&quot;20300&quot; value=&quot;Slide 226&quot;/&gt;&lt;property id=&quot;20307&quot; value=&quot;548&quot;/&gt;&lt;/object&gt;&lt;object type=&quot;3&quot; unique_id=&quot;156557&quot;&gt;&lt;property id=&quot;20148&quot; value=&quot;5&quot;/&gt;&lt;property id=&quot;20300&quot; value=&quot;Slide 227&quot;/&gt;&lt;property id=&quot;20307&quot; value=&quot;549&quot;/&gt;&lt;/object&gt;&lt;object type=&quot;3&quot; unique_id=&quot;170449&quot;&gt;&lt;property id=&quot;20148&quot; value=&quot;5&quot;/&gt;&lt;property id=&quot;20300&quot; value=&quot;Slide 283 - &amp;quot;Chapter Six&amp;#x0D;&amp;#x0A;&amp;quot;&quot;/&gt;&lt;property id=&quot;20307&quot; value=&quot;626&quot;/&gt;&lt;/object&gt;&lt;object type=&quot;3&quot; unique_id=&quot;170450&quot;&gt;&lt;property id=&quot;20148&quot; value=&quot;5&quot;/&gt;&lt;property id=&quot;20300&quot; value=&quot;Slide 284 - &amp;quot;Key Topics&amp;quot;&quot;/&gt;&lt;property id=&quot;20307&quot; value=&quot;627&quot;/&gt;&lt;/object&gt;&lt;object type=&quot;3&quot; unique_id=&quot;170451&quot;&gt;&lt;property id=&quot;20148&quot; value=&quot;5&quot;/&gt;&lt;property id=&quot;20300&quot; value=&quot;Slide 285 - &amp;quot;Objectives&amp;quot;&quot;/&gt;&lt;property id=&quot;20307&quot; value=&quot;629&quot;/&gt;&lt;/object&gt;&lt;object type=&quot;3&quot; unique_id=&quot;170452&quot;&gt;&lt;property id=&quot;20148&quot; value=&quot;5&quot;/&gt;&lt;property id=&quot;20300&quot; value=&quot;Slide 287 - &amp;quot;Responsibilities&amp;quot;&quot;/&gt;&lt;property id=&quot;20307&quot; value=&quot;630&quot;/&gt;&lt;/object&gt;&lt;object type=&quot;3&quot; unique_id=&quot;170453&quot;&gt;&lt;property id=&quot;20148&quot; value=&quot;5&quot;/&gt;&lt;property id=&quot;20300&quot; value=&quot;Slide 288 - &amp;quot;Responsibilities&amp;quot;&quot;/&gt;&lt;property id=&quot;20307&quot; value=&quot;632&quot;/&gt;&lt;/object&gt;&lt;object type=&quot;3&quot; unique_id=&quot;170454&quot;&gt;&lt;property id=&quot;20148&quot; value=&quot;5&quot;/&gt;&lt;property id=&quot;20300&quot; value=&quot;Slide 289 - &amp;quot;Responsibilities&amp;quot;&quot;/&gt;&lt;property id=&quot;20307&quot; value=&quot;633&quot;/&gt;&lt;/object&gt;&lt;object type=&quot;3&quot; unique_id=&quot;170455&quot;&gt;&lt;property id=&quot;20148&quot; value=&quot;5&quot;/&gt;&lt;property id=&quot;20300&quot; value=&quot;Slide 290 - &amp;quot;Responsibilities&amp;quot;&quot;/&gt;&lt;property id=&quot;20307&quot; value=&quot;634&quot;/&gt;&lt;/object&gt;&lt;object type=&quot;3&quot; unique_id=&quot;170456&quot;&gt;&lt;property id=&quot;20148&quot; value=&quot;5&quot;/&gt;&lt;property id=&quot;20300&quot; value=&quot;Slide 291 - &amp;quot;Responsibilities&amp;quot;&quot;/&gt;&lt;property id=&quot;20307&quot; value=&quot;635&quot;/&gt;&lt;/object&gt;&lt;object type=&quot;3&quot; unique_id=&quot;174261&quot;&gt;&lt;property id=&quot;20148&quot; value=&quot;5&quot;/&gt;&lt;property id=&quot;20300&quot; value=&quot;Slide 292 - &amp;quot;Responsibilities&amp;quot;&quot;/&gt;&lt;property id=&quot;20307&quot; value=&quot;637&quot;/&gt;&lt;/object&gt;&lt;object type=&quot;3&quot; unique_id=&quot;174262&quot;&gt;&lt;property id=&quot;20148&quot; value=&quot;5&quot;/&gt;&lt;property id=&quot;20300&quot; value=&quot;Slide 293 - &amp;quot;Responsibilities&amp;quot;&quot;/&gt;&lt;property id=&quot;20307&quot; value=&quot;638&quot;/&gt;&lt;/object&gt;&lt;object type=&quot;3&quot; unique_id=&quot;174263&quot;&gt;&lt;property id=&quot;20148&quot; value=&quot;5&quot;/&gt;&lt;property id=&quot;20300&quot; value=&quot;Slide 294 - &amp;quot;Paddlesports—Canoes, Kayaks, Rafts&amp;quot;&quot;/&gt;&lt;property id=&quot;20307&quot; value=&quot;639&quot;/&gt;&lt;/object&gt;&lt;object type=&quot;3&quot; unique_id=&quot;174264&quot;&gt;&lt;property id=&quot;20148&quot; value=&quot;5&quot;/&gt;&lt;property id=&quot;20300&quot; value=&quot;Slide 295 - &amp;quot;Paddlesports&amp;quot;&quot;/&gt;&lt;property id=&quot;20307&quot; value=&quot;640&quot;/&gt;&lt;/object&gt;&lt;object type=&quot;3&quot; unique_id=&quot;174265&quot;&gt;&lt;property id=&quot;20148&quot; value=&quot;5&quot;/&gt;&lt;property id=&quot;20300&quot; value=&quot;Slide 296 - &amp;quot;Paddlesports&amp;quot;&quot;/&gt;&lt;property id=&quot;20307&quot; value=&quot;641&quot;/&gt;&lt;/object&gt;&lt;object type=&quot;3&quot; unique_id=&quot;174266&quot;&gt;&lt;property id=&quot;20148&quot; value=&quot;5&quot;/&gt;&lt;property id=&quot;20300&quot; value=&quot;Slide 297 - &amp;quot;Paddlesports&amp;quot;&quot;/&gt;&lt;property id=&quot;20307&quot; value=&quot;642&quot;/&gt;&lt;/object&gt;&lt;object type=&quot;3&quot; unique_id=&quot;174267&quot;&gt;&lt;property id=&quot;20148&quot; value=&quot;5&quot;/&gt;&lt;property id=&quot;20300&quot; value=&quot;Slide 298 - &amp;quot;Water-Skiing&amp;quot;&quot;/&gt;&lt;property id=&quot;20307&quot; value=&quot;643&quot;/&gt;&lt;/object&gt;&lt;object type=&quot;3&quot; unique_id=&quot;174268&quot;&gt;&lt;property id=&quot;20148&quot; value=&quot;5&quot;/&gt;&lt;property id=&quot;20300&quot; value=&quot;Slide 299 - &amp;quot;Water-Skiing&amp;quot;&quot;/&gt;&lt;property id=&quot;20307&quot; value=&quot;644&quot;/&gt;&lt;/object&gt;&lt;object type=&quot;3&quot; unique_id=&quot;174269&quot;&gt;&lt;property id=&quot;20148&quot; value=&quot;5&quot;/&gt;&lt;property id=&quot;20300&quot; value=&quot;Slide 300 - &amp;quot;Water-Skiing&amp;quot;&quot;/&gt;&lt;property id=&quot;20307&quot; value=&quot;645&quot;/&gt;&lt;/object&gt;&lt;object type=&quot;3&quot; unique_id=&quot;178149&quot;&gt;&lt;property id=&quot;20148&quot; value=&quot;5&quot;/&gt;&lt;property id=&quot;20300&quot; value=&quot;Slide 36 - &amp;quot;Float Plan&amp;quot;&quot;/&gt;&lt;property id=&quot;20307&quot; value=&quot;659&quot;/&gt;&lt;/object&gt;&lt;object type=&quot;3&quot; unique_id=&quot;178150&quot;&gt;&lt;property id=&quot;20148&quot; value=&quot;5&quot;/&gt;&lt;property id=&quot;20300&quot; value=&quot;Slide 301 - &amp;quot;Water-Skiing&amp;quot;&quot;/&gt;&lt;property id=&quot;20307&quot; value=&quot;646&quot;/&gt;&lt;/object&gt;&lt;object type=&quot;3&quot; unique_id=&quot;178151&quot;&gt;&lt;property id=&quot;20148&quot; value=&quot;5&quot;/&gt;&lt;property id=&quot;20300&quot; value=&quot;Slide 302 - &amp;quot;Water-Skiing&amp;quot;&quot;/&gt;&lt;property id=&quot;20307&quot; value=&quot;647&quot;/&gt;&lt;/object&gt;&lt;object type=&quot;3&quot; unique_id=&quot;178152&quot;&gt;&lt;property id=&quot;20148&quot; value=&quot;5&quot;/&gt;&lt;property id=&quot;20300&quot; value=&quot;Slide 303 - &amp;quot;Water-Skiing&amp;quot;&quot;/&gt;&lt;property id=&quot;20307&quot; value=&quot;648&quot;/&gt;&lt;/object&gt;&lt;object type=&quot;3&quot; unique_id=&quot;178153&quot;&gt;&lt;property id=&quot;20148&quot; value=&quot;5&quot;/&gt;&lt;property id=&quot;20300&quot; value=&quot;Slide 305 - &amp;quot;Scuba Diving and Snorkeling&amp;quot;&quot;/&gt;&lt;property id=&quot;20307&quot; value=&quot;649&quot;/&gt;&lt;/object&gt;&lt;object type=&quot;3&quot; unique_id=&quot;178154&quot;&gt;&lt;property id=&quot;20148&quot; value=&quot;5&quot;/&gt;&lt;property id=&quot;20300&quot; value=&quot;Slide 306 - &amp;quot;Scuba Diving and Snorkeling&amp;quot;&quot;/&gt;&lt;property id=&quot;20307&quot; value=&quot;650&quot;/&gt;&lt;/object&gt;&lt;object type=&quot;3&quot; unique_id=&quot;178155&quot;&gt;&lt;property id=&quot;20148&quot; value=&quot;5&quot;/&gt;&lt;property id=&quot;20300&quot; value=&quot;Slide 307 - &amp;quot;Windsurfing&amp;quot;&quot;/&gt;&lt;property id=&quot;20307&quot; value=&quot;651&quot;/&gt;&lt;/object&gt;&lt;object type=&quot;3&quot; unique_id=&quot;178156&quot;&gt;&lt;property id=&quot;20148&quot; value=&quot;5&quot;/&gt;&lt;property id=&quot;20300&quot; value=&quot;Slide 308 - &amp;quot;Sailing&amp;quot;&quot;/&gt;&lt;property id=&quot;20307&quot; value=&quot;652&quot;/&gt;&lt;/object&gt;&lt;object type=&quot;3&quot; unique_id=&quot;178157&quot;&gt;&lt;property id=&quot;20148&quot; value=&quot;5&quot;/&gt;&lt;property id=&quot;20300&quot; value=&quot;Slide 309 - &amp;quot;Sailing&amp;quot;&quot;/&gt;&lt;property id=&quot;20307&quot; value=&quot;653&quot;/&gt;&lt;/object&gt;&lt;object type=&quot;3&quot; unique_id=&quot;178158&quot;&gt;&lt;property id=&quot;20148&quot; value=&quot;5&quot;/&gt;&lt;property id=&quot;20300&quot; value=&quot;Slide 310 - &amp;quot;Fishing&amp;quot;&quot;/&gt;&lt;property id=&quot;20307&quot; value=&quot;654&quot;/&gt;&lt;/object&gt;&lt;object type=&quot;3&quot; unique_id=&quot;178159&quot;&gt;&lt;property id=&quot;20148&quot; value=&quot;5&quot;/&gt;&lt;property id=&quot;20300&quot; value=&quot;Slide 311 - &amp;quot;Fishing&amp;quot;&quot;/&gt;&lt;property id=&quot;20307&quot; value=&quot;655&quot;/&gt;&lt;/object&gt;&lt;object type=&quot;3&quot; unique_id=&quot;178160&quot;&gt;&lt;property id=&quot;20148&quot; value=&quot;5&quot;/&gt;&lt;property id=&quot;20300&quot; value=&quot;Slide 312 - &amp;quot;Hunting&amp;quot;&quot;/&gt;&lt;property id=&quot;20307&quot; value=&quot;656&quot;/&gt;&lt;/object&gt;&lt;object type=&quot;3&quot; unique_id=&quot;178161&quot;&gt;&lt;property id=&quot;20148&quot; value=&quot;5&quot;/&gt;&lt;property id=&quot;20300&quot; value=&quot;Slide 313 - &amp;quot;Hunting&amp;quot;&quot;/&gt;&lt;property id=&quot;20307&quot; value=&quot;657&quot;/&gt;&lt;/object&gt;&lt;object type=&quot;3&quot; unique_id=&quot;178162&quot;&gt;&lt;property id=&quot;20148&quot; value=&quot;5&quot;/&gt;&lt;property id=&quot;20300&quot; value=&quot;Slide 314&quot;/&gt;&lt;property id=&quot;20307&quot; value=&quot;658&quot;/&gt;&lt;/object&gt;&lt;object type=&quot;3&quot; unique_id=&quot;178744&quot;&gt;&lt;property id=&quot;20148&quot; value=&quot;5&quot;/&gt;&lt;property id=&quot;20300&quot; value=&quot;Slide 304 - &amp;quot;Water-Skiing&amp;quot;&quot;/&gt;&lt;property id=&quot;20307&quot; value=&quot;660&quot;/&gt;&lt;/object&gt;&lt;object type=&quot;3&quot; unique_id=&quot;179037&quot;&gt;&lt;property id=&quot;20148&quot; value=&quot;5&quot;/&gt;&lt;property id=&quot;20300&quot; value=&quot;Slide 2&quot;/&gt;&lt;property id=&quot;20307&quot; value=&quot;661&quot;/&gt;&lt;/object&gt;&lt;object type=&quot;3&quot; unique_id=&quot;255586&quot;&gt;&lt;property id=&quot;20148&quot; value=&quot;5&quot;/&gt;&lt;property id=&quot;20300&quot; value=&quot;Slide 3 - &amp;quot;Class Plan&amp;quot;&quot;/&gt;&lt;property id=&quot;20307&quot; value=&quot;706&quot;/&gt;&lt;/object&gt;&lt;object type=&quot;3&quot; unique_id=&quot;255587&quot;&gt;&lt;property id=&quot;20148&quot; value=&quot;5&quot;/&gt;&lt;property id=&quot;20300&quot; value=&quot;Slide 4 - &amp;quot;Chapter One&amp;quot;&quot;/&gt;&lt;property id=&quot;20307&quot; value=&quot;679&quot;/&gt;&lt;/object&gt;&lt;object type=&quot;3&quot; unique_id=&quot;255588&quot;&gt;&lt;property id=&quot;20148&quot; value=&quot;5&quot;/&gt;&lt;property id=&quot;20300&quot; value=&quot;Slide 5 - &amp;quot;Key Topics&amp;quot;&quot;/&gt;&lt;property id=&quot;20307&quot; value=&quot;680&quot;/&gt;&lt;/object&gt;&lt;object type=&quot;3&quot; unique_id=&quot;255589&quot;&gt;&lt;property id=&quot;20148&quot; value=&quot;5&quot;/&gt;&lt;property id=&quot;20300&quot; value=&quot;Slide 6 - &amp;quot;Objectives&amp;quot;&quot;/&gt;&lt;property id=&quot;20307&quot; value=&quot;681&quot;/&gt;&lt;/object&gt;&lt;object type=&quot;3&quot; unique_id=&quot;255590&quot;&gt;&lt;property id=&quot;20148&quot; value=&quot;5&quot;/&gt;&lt;property id=&quot;20300&quot; value=&quot;Slide 7 - &amp;quot;The Many Parts of a Boat&amp;quot;&quot;/&gt;&lt;property id=&quot;20307&quot; value=&quot;682&quot;/&gt;&lt;/object&gt;&lt;object type=&quot;3&quot; unique_id=&quot;255591&quot;&gt;&lt;property id=&quot;20148&quot; value=&quot;5&quot;/&gt;&lt;property id=&quot;20300&quot; value=&quot;Slide 8 - &amp;quot;The Many Parts of a Boat&amp;quot;&quot;/&gt;&lt;property id=&quot;20307&quot; value=&quot;683&quot;/&gt;&lt;/object&gt;&lt;object type=&quot;3&quot; unique_id=&quot;255592&quot;&gt;&lt;property id=&quot;20148&quot; value=&quot;5&quot;/&gt;&lt;property id=&quot;20300&quot; value=&quot;Slide 9 - &amp;quot;Types of Boat Hulls&amp;quot;&quot;/&gt;&lt;property id=&quot;20307&quot; value=&quot;684&quot;/&gt;&lt;/object&gt;&lt;object type=&quot;3&quot; unique_id=&quot;255593&quot;&gt;&lt;property id=&quot;20148&quot; value=&quot;5&quot;/&gt;&lt;property id=&quot;20300&quot; value=&quot;Slide 10 - &amp;quot;Types of Boat Hulls&amp;quot;&quot;/&gt;&lt;property id=&quot;20307&quot; value=&quot;685&quot;/&gt;&lt;/object&gt;&lt;object type=&quot;3&quot; unique_id=&quot;255594&quot;&gt;&lt;property id=&quot;20148&quot; value=&quot;5&quot;/&gt;&lt;property id=&quot;20300&quot; value=&quot;Slide 11 - &amp;quot;Types of Boat Hulls&amp;quot;&quot;/&gt;&lt;property id=&quot;20307&quot; value=&quot;686&quot;/&gt;&lt;/object&gt;&lt;object type=&quot;3&quot; unique_id=&quot;255595&quot;&gt;&lt;property id=&quot;20148&quot; value=&quot;5&quot;/&gt;&lt;property id=&quot;20300&quot; value=&quot;Slide 12 - &amp;quot;Types of Boat Hulls&amp;quot;&quot;/&gt;&lt;property id=&quot;20307&quot; value=&quot;687&quot;/&gt;&lt;/object&gt;&lt;object type=&quot;3&quot; unique_id=&quot;255596&quot;&gt;&lt;property id=&quot;20148&quot; value=&quot;5&quot;/&gt;&lt;property id=&quot;20300&quot; value=&quot;Slide 13 - &amp;quot;Types of Boat Hulls&amp;quot;&quot;/&gt;&lt;property id=&quot;20307&quot; value=&quot;688&quot;/&gt;&lt;/object&gt;&lt;object type=&quot;3&quot; unique_id=&quot;255597&quot;&gt;&lt;property id=&quot;20148&quot; value=&quot;5&quot;/&gt;&lt;property id=&quot;20300&quot; value=&quot;Slide 14 - &amp;quot;Types of Boat Hulls&amp;quot;&quot;/&gt;&lt;property id=&quot;20307&quot; value=&quot;689&quot;/&gt;&lt;/object&gt;&lt;object type=&quot;3&quot; unique_id=&quot;255598&quot;&gt;&lt;property id=&quot;20148&quot; value=&quot;5&quot;/&gt;&lt;property id=&quot;20300&quot; value=&quot;Slide 15 - &amp;quot;Length of a Vessel&amp;quot;&quot;/&gt;&lt;property id=&quot;20307&quot; value=&quot;690&quot;/&gt;&lt;/object&gt;&lt;object type=&quot;3&quot; unique_id=&quot;255599&quot;&gt;&lt;property id=&quot;20148&quot; value=&quot;5&quot;/&gt;&lt;property id=&quot;20300&quot; value=&quot;Slide 16 - &amp;quot;Length of a Vessel&amp;quot;&quot;/&gt;&lt;property id=&quot;20307&quot; value=&quot;691&quot;/&gt;&lt;/object&gt;&lt;object type=&quot;3&quot; unique_id=&quot;255600&quot;&gt;&lt;property id=&quot;20148&quot; value=&quot;5&quot;/&gt;&lt;property id=&quot;20300&quot; value=&quot;Slide 17 - &amp;quot;Types of Engines and Drives&amp;quot;&quot;/&gt;&lt;property id=&quot;20307&quot; value=&quot;692&quot;/&gt;&lt;/object&gt;&lt;object type=&quot;3&quot; unique_id=&quot;255601&quot;&gt;&lt;property id=&quot;20148&quot; value=&quot;5&quot;/&gt;&lt;property id=&quot;20300&quot; value=&quot;Slide 18 - &amp;quot;Types of Engines and Drives&amp;quot;&quot;/&gt;&lt;property id=&quot;20307&quot; value=&quot;693&quot;/&gt;&lt;/object&gt;&lt;object type=&quot;3&quot; unique_id=&quot;255602&quot;&gt;&lt;property id=&quot;20148&quot; value=&quot;5&quot;/&gt;&lt;property id=&quot;20300&quot; value=&quot;Slide 19 - &amp;quot;Types of Engines and Drives&amp;quot;&quot;/&gt;&lt;property id=&quot;20307&quot; value=&quot;694&quot;/&gt;&lt;/object&gt;&lt;object type=&quot;3&quot; unique_id=&quot;255603&quot;&gt;&lt;property id=&quot;20148&quot; value=&quot;5&quot;/&gt;&lt;property id=&quot;20300&quot; value=&quot;Slide 20 - &amp;quot;Types of Engines and Drives&amp;quot;&quot;/&gt;&lt;property id=&quot;20307&quot; value=&quot;695&quot;/&gt;&lt;/object&gt;&lt;object type=&quot;3&quot; unique_id=&quot;255604&quot;&gt;&lt;property id=&quot;20148&quot; value=&quot;5&quot;/&gt;&lt;property id=&quot;20300&quot; value=&quot;Slide 21 - &amp;quot;Types of Engines and Drives&amp;quot;&quot;/&gt;&lt;property id=&quot;20307&quot; value=&quot;696&quot;/&gt;&lt;/object&gt;&lt;object type=&quot;3&quot; unique_id=&quot;255605&quot;&gt;&lt;property id=&quot;20148&quot; value=&quot;5&quot;/&gt;&lt;property id=&quot;20300&quot; value=&quot;Slide 22 - &amp;quot;Personal Watercraft (PWC)&amp;quot;&quot;/&gt;&lt;property id=&quot;20307&quot; value=&quot;697&quot;/&gt;&lt;/object&gt;&lt;object type=&quot;3&quot; unique_id=&quot;255606&quot;&gt;&lt;property id=&quot;20148&quot; value=&quot;5&quot;/&gt;&lt;property id=&quot;20300&quot; value=&quot;Slide 23 - &amp;quot;Personal Watercraft (PWC)&amp;quot;&quot;/&gt;&lt;property id=&quot;20307&quot; value=&quot;698&quot;/&gt;&lt;/object&gt;&lt;object type=&quot;3&quot; unique_id=&quot;255607&quot;&gt;&lt;property id=&quot;20148&quot; value=&quot;5&quot;/&gt;&lt;property id=&quot;20300&quot; value=&quot;Slide 24 - &amp;quot;Personal Watercraft (PWC)&amp;quot;&quot;/&gt;&lt;property id=&quot;20307&quot; value=&quot;699&quot;/&gt;&lt;/object&gt;&lt;object type=&quot;3&quot; unique_id=&quot;255608&quot;&gt;&lt;property id=&quot;20148&quot; value=&quot;5&quot;/&gt;&lt;property id=&quot;20300&quot; value=&quot;Slide 25 - &amp;quot;Sailboats&amp;quot;&quot;/&gt;&lt;property id=&quot;20307&quot; value=&quot;700&quot;/&gt;&lt;/object&gt;&lt;object type=&quot;3&quot; unique_id=&quot;255609&quot;&gt;&lt;property id=&quot;20148&quot; value=&quot;5&quot;/&gt;&lt;property id=&quot;20300&quot; value=&quot;Slide 26&quot;/&gt;&lt;property id=&quot;20307&quot; value=&quot;701&quot;/&gt;&lt;/object&gt;&lt;object type=&quot;3&quot; unique_id=&quot;255610&quot;&gt;&lt;property id=&quot;20148&quot; value=&quot;5&quot;/&gt;&lt;property id=&quot;20300&quot; value=&quot;Slide 27&quot;/&gt;&lt;property id=&quot;20307&quot; value=&quot;702&quot;/&gt;&lt;/object&gt;&lt;object type=&quot;3&quot; unique_id=&quot;255611&quot;&gt;&lt;property id=&quot;20148&quot; value=&quot;5&quot;/&gt;&lt;property id=&quot;20300&quot; value=&quot;Slide 28&quot;/&gt;&lt;property id=&quot;20307&quot; value=&quot;703&quot;/&gt;&lt;/object&gt;&lt;object type=&quot;3&quot; unique_id=&quot;255612&quot;&gt;&lt;property id=&quot;20148&quot; value=&quot;5&quot;/&gt;&lt;property id=&quot;20300&quot; value=&quot;Slide 49 - &amp;quot;Trailering Your Vessel&amp;quot;&quot;/&gt;&lt;property id=&quot;20307&quot; value=&quot;707&quot;/&gt;&lt;/object&gt;&lt;object type=&quot;3&quot; unique_id=&quot;255613&quot;&gt;&lt;property id=&quot;20148&quot; value=&quot;5&quot;/&gt;&lt;property id=&quot;20300&quot; value=&quot;Slide 59 - &amp;quot;Vessel Maintenance&amp;quot;&quot;/&gt;&lt;property id=&quot;20307&quot; value=&quot;708&quot;/&gt;&lt;/object&gt;&lt;object type=&quot;3&quot; unique_id=&quot;255614&quot;&gt;&lt;property id=&quot;20148&quot; value=&quot;5&quot;/&gt;&lt;property id=&quot;20300&quot; value=&quot;Slide 63 - &amp;quot;Preventing Theft&amp;quot;&quot;/&gt;&lt;property id=&quot;20307&quot; value=&quot;709&quot;/&gt;&lt;/object&gt;&lt;object type=&quot;3&quot; unique_id=&quot;255615&quot;&gt;&lt;property id=&quot;20148&quot; value=&quot;5&quot;/&gt;&lt;property id=&quot;20300&quot; value=&quot;Slide 72 - &amp;quot;Casting Off&amp;quot;&quot;/&gt;&lt;property id=&quot;20307&quot; value=&quot;710&quot;/&gt;&lt;/object&gt;&lt;object type=&quot;3&quot; unique_id=&quot;255616&quot;&gt;&lt;property id=&quot;20148&quot; value=&quot;5&quot;/&gt;&lt;property id=&quot;20300&quot; value=&quot;Slide 109 - &amp;quot;Night Navigation&amp;quot;&quot;/&gt;&lt;property id=&quot;20307&quot; value=&quot;711&quot;/&gt;&lt;/object&gt;&lt;object type=&quot;3&quot; unique_id=&quot;255617&quot;&gt;&lt;property id=&quot;20148&quot; value=&quot;5&quot;/&gt;&lt;property id=&quot;20300&quot; value=&quot;Slide 135 - &amp;quot;Changing Water Levels&amp;quot;&quot;/&gt;&lt;property id=&quot;20307&quot; value=&quot;712&quot;/&gt;&lt;/object&gt;&lt;object type=&quot;3&quot; unique_id=&quot;255618&quot;&gt;&lt;property id=&quot;20148&quot; value=&quot;5&quot;/&gt;&lt;property id=&quot;20300&quot; value=&quot;Slide 150 - &amp;quot;Avoid Propeller Strike Injuries&amp;quot;&quot;/&gt;&lt;property id=&quot;20307&quot; value=&quot;713&quot;/&gt;&lt;/object&gt;&lt;object type=&quot;3&quot; unique_id=&quot;255619&quot;&gt;&lt;property id=&quot;20148&quot; value=&quot;5&quot;/&gt;&lt;property id=&quot;20300&quot; value=&quot;Slide 169 - &amp;quot;Alcohol and Drugs&amp;quot;&quot;/&gt;&lt;property id=&quot;20307&quot; value=&quot;714&quot;/&gt;&lt;/object&gt;&lt;object type=&quot;3&quot; unique_id=&quot;255620&quot;&gt;&lt;property id=&quot;20148&quot; value=&quot;5&quot;/&gt;&lt;property id=&quot;20300&quot; value=&quot;Slide 173 - &amp;quot;Obstructing Navigation&amp;quot;&quot;/&gt;&lt;property id=&quot;20307&quot; value=&quot;715&quot;/&gt;&lt;/object&gt;&lt;object type=&quot;3&quot; unique_id=&quot;255621&quot;&gt;&lt;property id=&quot;20148&quot; value=&quot;5&quot;/&gt;&lt;property id=&quot;20300&quot; value=&quot;Slide 177 - &amp;quot;Personal Flotation Devices (PFDs)&amp;quot;&quot;/&gt;&lt;property id=&quot;20307&quot; value=&quot;716&quot;/&gt;&lt;/object&gt;&lt;object type=&quot;3&quot; unique_id=&quot;255622&quot;&gt;&lt;property id=&quot;20148&quot; value=&quot;5&quot;/&gt;&lt;property id=&quot;20300&quot; value=&quot;Slide 192 - &amp;quot;Ventilation Systems&amp;quot;&quot;/&gt;&lt;property id=&quot;20307&quot; value=&quot;717&quot;/&gt;&lt;/object&gt;&lt;object type=&quot;3&quot; unique_id=&quot;255623&quot;&gt;&lt;property id=&quot;20148&quot; value=&quot;5&quot;/&gt;&lt;property id=&quot;20300&quot; value=&quot;Slide 194 - &amp;quot;Navigation Lights&amp;quot;&quot;/&gt;&lt;property id=&quot;20307&quot; value=&quot;718&quot;/&gt;&lt;/object&gt;&lt;object type=&quot;3&quot; unique_id=&quot;255624&quot;&gt;&lt;property id=&quot;20148&quot; value=&quot;5&quot;/&gt;&lt;property id=&quot;20300&quot; value=&quot;Slide 195 - &amp;quot;Navigation Lights&amp;quot;&quot;/&gt;&lt;property id=&quot;20307&quot; value=&quot;719&quot;/&gt;&lt;/object&gt;&lt;object type=&quot;3&quot; unique_id=&quot;255625&quot;&gt;&lt;property id=&quot;20148&quot; value=&quot;5&quot;/&gt;&lt;property id=&quot;20300&quot; value=&quot;Slide 202 - &amp;quot;Visual Distress Signals&amp;quot;&quot;/&gt;&lt;property id=&quot;20307&quot; value=&quot;720&quot;/&gt;&lt;/object&gt;&lt;object type=&quot;3&quot; unique_id=&quot;255626&quot;&gt;&lt;property id=&quot;20148&quot; value=&quot;5&quot;/&gt;&lt;property id=&quot;20300&quot; value=&quot;Slide 208 - &amp;quot;Other Equipment and Regulations&amp;quot;&quot;/&gt;&lt;property id=&quot;20307&quot; value=&quot;721&quot;/&gt;&lt;/object&gt;&lt;object type=&quot;3&quot; unique_id=&quot;255627&quot;&gt;&lt;property id=&quot;20148&quot; value=&quot;5&quot;/&gt;&lt;property id=&quot;20300&quot; value=&quot;Slide 212 - &amp;quot;Waste, Oil, and Trash Disposal&amp;quot;&quot;/&gt;&lt;property id=&quot;20307&quot; value=&quot;722&quot;/&gt;&lt;/object&gt;&lt;object type=&quot;3&quot; unique_id=&quot;255628&quot;&gt;&lt;property id=&quot;20148&quot; value=&quot;5&quot;/&gt;&lt;property id=&quot;20300&quot; value=&quot;Slide 217 - &amp;quot;Waste, Oil, and Trash Disposal&amp;quot;&quot;/&gt;&lt;property id=&quot;20307&quot; value=&quot;723&quot;/&gt;&lt;/object&gt;&lt;object type=&quot;3&quot; unique_id=&quot;255629&quot;&gt;&lt;property id=&quot;20148&quot; value=&quot;5&quot;/&gt;&lt;property id=&quot;20300&quot; value=&quot;Slide 224 - &amp;quot;Stop Spread of Nuisance Species&amp;quot;&quot;/&gt;&lt;property id=&quot;20307&quot; value=&quot;724&quot;/&gt;&lt;/object&gt;&lt;object type=&quot;3&quot; unique_id=&quot;255630&quot;&gt;&lt;property id=&quot;20148&quot; value=&quot;5&quot;/&gt;&lt;property id=&quot;20300&quot; value=&quot;Slide 228 - &amp;quot;Chapter Five&amp;#x0D;&amp;#x0A;&amp;quot;&quot;/&gt;&lt;property id=&quot;20307&quot; value=&quot;725&quot;/&gt;&lt;/object&gt;&lt;object type=&quot;3&quot; unique_id=&quot;255631&quot;&gt;&lt;property id=&quot;20148&quot; value=&quot;5&quot;/&gt;&lt;property id=&quot;20300&quot; value=&quot;Slide 229 - &amp;quot;Key Topics&amp;quot;&quot;/&gt;&lt;property id=&quot;20307&quot; value=&quot;726&quot;/&gt;&lt;/object&gt;&lt;object type=&quot;3&quot; unique_id=&quot;255632&quot;&gt;&lt;property id=&quot;20148&quot; value=&quot;5&quot;/&gt;&lt;property id=&quot;20300&quot; value=&quot;Slide 230 - &amp;quot;Objectives&amp;quot;&quot;/&gt;&lt;property id=&quot;20307&quot; value=&quot;727&quot;/&gt;&lt;/object&gt;&lt;object type=&quot;3&quot; unique_id=&quot;255633&quot;&gt;&lt;property id=&quot;20148&quot; value=&quot;5&quot;/&gt;&lt;property id=&quot;20300&quot; value=&quot;Slide 231 - &amp;quot;Objectives&amp;quot;&quot;/&gt;&lt;property id=&quot;20307&quot; value=&quot;728&quot;/&gt;&lt;/object&gt;&lt;object type=&quot;3&quot; unique_id=&quot;255634&quot;&gt;&lt;property id=&quot;20148&quot; value=&quot;5&quot;/&gt;&lt;property id=&quot;20300&quot; value=&quot;Slide 232 - &amp;quot;Objectives&amp;quot;&quot;/&gt;&lt;property id=&quot;20307&quot; value=&quot;729&quot;/&gt;&lt;/object&gt;&lt;object type=&quot;3&quot; unique_id=&quot;255635&quot;&gt;&lt;property id=&quot;20148&quot; value=&quot;5&quot;/&gt;&lt;property id=&quot;20300&quot; value=&quot;Slide 233 - &amp;quot;Risk Management&amp;quot;&quot;/&gt;&lt;property id=&quot;20307&quot; value=&quot;730&quot;/&gt;&lt;/object&gt;&lt;object type=&quot;3&quot; unique_id=&quot;255636&quot;&gt;&lt;property id=&quot;20148&quot; value=&quot;5&quot;/&gt;&lt;property id=&quot;20300&quot; value=&quot;Slide 234 - &amp;quot;Risk Management&amp;quot;&quot;/&gt;&lt;property id=&quot;20307&quot; value=&quot;731&quot;/&gt;&lt;/object&gt;&lt;object type=&quot;3&quot; unique_id=&quot;255637&quot;&gt;&lt;property id=&quot;20148&quot; value=&quot;5&quot;/&gt;&lt;property id=&quot;20300&quot; value=&quot;Slide 235 - &amp;quot;Risk Management&amp;quot;&quot;/&gt;&lt;property id=&quot;20307&quot; value=&quot;732&quot;/&gt;&lt;/object&gt;&lt;object type=&quot;3&quot; unique_id=&quot;255638&quot;&gt;&lt;property id=&quot;20148&quot; value=&quot;5&quot;/&gt;&lt;property id=&quot;20300&quot; value=&quot;Slide 236 - &amp;quot;Risk Management&amp;quot;&quot;/&gt;&lt;property id=&quot;20307&quot; value=&quot;733&quot;/&gt;&lt;/object&gt;&lt;object type=&quot;3&quot; unique_id=&quot;255639&quot;&gt;&lt;property id=&quot;20148&quot; value=&quot;5&quot;/&gt;&lt;property id=&quot;20300&quot; value=&quot;Slide 237 - &amp;quot;Risk Management&amp;quot;&quot;/&gt;&lt;property id=&quot;20307&quot; value=&quot;734&quot;/&gt;&lt;/object&gt;&lt;object type=&quot;3&quot; unique_id=&quot;255640&quot;&gt;&lt;property id=&quot;20148&quot; value=&quot;5&quot;/&gt;&lt;property id=&quot;20300&quot; value=&quot;Slide 238 - &amp;quot;Risk Management&amp;quot;&quot;/&gt;&lt;property id=&quot;20307&quot; value=&quot;735&quot;/&gt;&lt;/object&gt;&lt;object type=&quot;3&quot; unique_id=&quot;255641&quot;&gt;&lt;property id=&quot;20148&quot; value=&quot;5&quot;/&gt;&lt;property id=&quot;20300&quot; value=&quot;Slide 239 - &amp;quot;Risk Management&amp;quot;&quot;/&gt;&lt;property id=&quot;20307&quot; value=&quot;736&quot;/&gt;&lt;/object&gt;&lt;object type=&quot;3&quot; unique_id=&quot;255642&quot;&gt;&lt;property id=&quot;20148&quot; value=&quot;5&quot;/&gt;&lt;property id=&quot;20300&quot; value=&quot;Slide 240 - &amp;quot;Risk Management&amp;quot;&quot;/&gt;&lt;property id=&quot;20307&quot; value=&quot;737&quot;/&gt;&lt;/object&gt;&lt;object type=&quot;3&quot; unique_id=&quot;255643&quot;&gt;&lt;property id=&quot;20148&quot; value=&quot;5&quot;/&gt;&lt;property id=&quot;20300&quot; value=&quot;Slide 241 - &amp;quot;Boating Accidents&amp;quot;&quot;/&gt;&lt;property id=&quot;20307&quot; value=&quot;738&quot;/&gt;&lt;/object&gt;&lt;object type=&quot;3&quot; unique_id=&quot;255644&quot;&gt;&lt;property id=&quot;20148&quot; value=&quot;5&quot;/&gt;&lt;property id=&quot;20300&quot; value=&quot;Slide 242 - &amp;quot;Boating Accidents&amp;quot;&quot;/&gt;&lt;property id=&quot;20307&quot; value=&quot;739&quot;/&gt;&lt;/object&gt;&lt;object type=&quot;3&quot; unique_id=&quot;255645&quot;&gt;&lt;property id=&quot;20148&quot; value=&quot;5&quot;/&gt;&lt;property id=&quot;20300&quot; value=&quot;Slide 243 - &amp;quot;Boating Accidents&amp;quot;&quot;/&gt;&lt;property id=&quot;20307&quot; value=&quot;740&quot;/&gt;&lt;/object&gt;&lt;object type=&quot;3&quot; unique_id=&quot;255646&quot;&gt;&lt;property id=&quot;20148&quot; value=&quot;5&quot;/&gt;&lt;property id=&quot;20300&quot; value=&quot;Slide 244 - &amp;quot;Boating Accidents&amp;quot;&quot;/&gt;&lt;property id=&quot;20307&quot; value=&quot;741&quot;/&gt;&lt;/object&gt;&lt;object type=&quot;3&quot; unique_id=&quot;255647&quot;&gt;&lt;property id=&quot;20148&quot; value=&quot;5&quot;/&gt;&lt;property id=&quot;20300&quot; value=&quot;Slide 245 - &amp;quot;Boating Accidents&amp;quot;&quot;/&gt;&lt;property id=&quot;20307&quot; value=&quot;742&quot;/&gt;&lt;/object&gt;&lt;object type=&quot;3&quot; unique_id=&quot;255648&quot;&gt;&lt;property id=&quot;20148&quot; value=&quot;5&quot;/&gt;&lt;property id=&quot;20300&quot; value=&quot;Slide 246 - &amp;quot;Boating Accidents&amp;quot;&quot;/&gt;&lt;property id=&quot;20307&quot; value=&quot;743&quot;/&gt;&lt;/object&gt;&lt;object type=&quot;3&quot; unique_id=&quot;255649&quot;&gt;&lt;property id=&quot;20148&quot; value=&quot;5&quot;/&gt;&lt;property id=&quot;20300&quot; value=&quot;Slide 247 - &amp;quot;Boating Accidents&amp;quot;&quot;/&gt;&lt;property id=&quot;20307&quot; value=&quot;744&quot;/&gt;&lt;/object&gt;&lt;object type=&quot;3&quot; unique_id=&quot;255650&quot;&gt;&lt;property id=&quot;20148&quot; value=&quot;5&quot;/&gt;&lt;property id=&quot;20300&quot; value=&quot;Slide 248 - &amp;quot;Boating Accidents&amp;quot;&quot;/&gt;&lt;property id=&quot;20307&quot; value=&quot;745&quot;/&gt;&lt;/object&gt;&lt;object type=&quot;3&quot; unique_id=&quot;255651&quot;&gt;&lt;property id=&quot;20148&quot; value=&quot;5&quot;/&gt;&lt;property id=&quot;20300&quot; value=&quot;Slide 249 - &amp;quot;Boating Accidents&amp;quot;&quot;/&gt;&lt;property id=&quot;20307&quot; value=&quot;746&quot;/&gt;&lt;/object&gt;&lt;object type=&quot;3&quot; unique_id=&quot;255652&quot;&gt;&lt;property id=&quot;20148&quot; value=&quot;5&quot;/&gt;&lt;property id=&quot;20300&quot; value=&quot;Slide 250 - &amp;quot;Boating Accidents&amp;quot;&quot;/&gt;&lt;property id=&quot;20307&quot; value=&quot;747&quot;/&gt;&lt;/object&gt;&lt;object type=&quot;3&quot; unique_id=&quot;255653&quot;&gt;&lt;property id=&quot;20148&quot; value=&quot;5&quot;/&gt;&lt;property id=&quot;20300&quot; value=&quot;Slide 251 - &amp;quot;Boating Accidents&amp;quot;&quot;/&gt;&lt;property id=&quot;20307&quot; value=&quot;748&quot;/&gt;&lt;/object&gt;&lt;object type=&quot;3&quot; unique_id=&quot;255654&quot;&gt;&lt;property id=&quot;20148&quot; value=&quot;5&quot;/&gt;&lt;property id=&quot;20300&quot; value=&quot;Slide 252 - &amp;quot;Boating Accidents&amp;quot;&quot;/&gt;&lt;property id=&quot;20307&quot; value=&quot;749&quot;/&gt;&lt;/object&gt;&lt;object type=&quot;3&quot; unique_id=&quot;255655&quot;&gt;&lt;property id=&quot;20148&quot; value=&quot;5&quot;/&gt;&lt;property id=&quot;20300&quot; value=&quot;Slide 253 - &amp;quot;Boating Accidents&amp;quot;&quot;/&gt;&lt;property id=&quot;20307&quot; value=&quot;750&quot;/&gt;&lt;/object&gt;&lt;object type=&quot;3&quot; unique_id=&quot;255656&quot;&gt;&lt;property id=&quot;20148&quot; value=&quot;5&quot;/&gt;&lt;property id=&quot;20300&quot; value=&quot;Slide 254 - &amp;quot;Personal Injuries&amp;quot;&quot;/&gt;&lt;property id=&quot;20307&quot; value=&quot;751&quot;/&gt;&lt;/object&gt;&lt;object type=&quot;3&quot; unique_id=&quot;255657&quot;&gt;&lt;property id=&quot;20148&quot; value=&quot;5&quot;/&gt;&lt;property id=&quot;20300&quot; value=&quot;Slide 255 - &amp;quot;Personal Injuries&amp;quot;&quot;/&gt;&lt;property id=&quot;20307&quot; value=&quot;752&quot;/&gt;&lt;/object&gt;&lt;object type=&quot;3&quot; unique_id=&quot;255658&quot;&gt;&lt;property id=&quot;20148&quot; value=&quot;5&quot;/&gt;&lt;property id=&quot;20300&quot; value=&quot;Slide 256 - &amp;quot;Personal Injuries&amp;quot;&quot;/&gt;&lt;property id=&quot;20307&quot; value=&quot;753&quot;/&gt;&lt;/object&gt;&lt;object type=&quot;3&quot; unique_id=&quot;255659&quot;&gt;&lt;property id=&quot;20148&quot; value=&quot;5&quot;/&gt;&lt;property id=&quot;20300&quot; value=&quot;Slide 257 - &amp;quot;Personal Injuries&amp;quot;&quot;/&gt;&lt;property id=&quot;20307&quot; value=&quot;754&quot;/&gt;&lt;/object&gt;&lt;object type=&quot;3&quot; unique_id=&quot;255660&quot;&gt;&lt;property id=&quot;20148&quot; value=&quot;5&quot;/&gt;&lt;property id=&quot;20300&quot; value=&quot;Slide 258 - &amp;quot;Personal Injuries&amp;quot;&quot;/&gt;&lt;property id=&quot;20307&quot; value=&quot;755&quot;/&gt;&lt;/object&gt;&lt;object type=&quot;3&quot; unique_id=&quot;255661&quot;&gt;&lt;property id=&quot;20148&quot; value=&quot;5&quot;/&gt;&lt;property id=&quot;20300&quot; value=&quot;Slide 259 - &amp;quot;Personal Injuries&amp;quot;&quot;/&gt;&lt;property id=&quot;20307&quot; value=&quot;756&quot;/&gt;&lt;/object&gt;&lt;object type=&quot;3&quot; unique_id=&quot;255662&quot;&gt;&lt;property id=&quot;20148&quot; value=&quot;5&quot;/&gt;&lt;property id=&quot;20300&quot; value=&quot;Slide 260 - &amp;quot;Personal Injuries&amp;quot;&quot;/&gt;&lt;property id=&quot;20307&quot; value=&quot;757&quot;/&gt;&lt;/object&gt;&lt;object type=&quot;3&quot; unique_id=&quot;255663&quot;&gt;&lt;property id=&quot;20148&quot; value=&quot;5&quot;/&gt;&lt;property id=&quot;20300&quot; value=&quot;Slide 261 - &amp;quot;Personal Injuries&amp;quot;&quot;/&gt;&lt;property id=&quot;20307&quot; value=&quot;758&quot;/&gt;&lt;/object&gt;&lt;object type=&quot;3&quot; unique_id=&quot;255664&quot;&gt;&lt;property id=&quot;20148&quot; value=&quot;5&quot;/&gt;&lt;property id=&quot;20300&quot; value=&quot;Slide 262 - &amp;quot;Personal Injuries&amp;quot;&quot;/&gt;&lt;property id=&quot;20307&quot; value=&quot;759&quot;/&gt;&lt;/object&gt;&lt;object type=&quot;3&quot; unique_id=&quot;255665&quot;&gt;&lt;property id=&quot;20148&quot; value=&quot;5&quot;/&gt;&lt;property id=&quot;20300&quot; value=&quot;Slide 263 - &amp;quot;Personal Injuries&amp;quot;&quot;/&gt;&lt;property id=&quot;20307&quot; value=&quot;760&quot;/&gt;&lt;/object&gt;&lt;object type=&quot;3&quot; unique_id=&quot;255666&quot;&gt;&lt;property id=&quot;20148&quot; value=&quot;5&quot;/&gt;&lt;property id=&quot;20300&quot; value=&quot;Slide 264 - &amp;quot;Personal Injuries&amp;quot;&quot;/&gt;&lt;property id=&quot;20307&quot; value=&quot;761&quot;/&gt;&lt;/object&gt;&lt;object type=&quot;3&quot; unique_id=&quot;255667&quot;&gt;&lt;property id=&quot;20148&quot; value=&quot;5&quot;/&gt;&lt;property id=&quot;20300&quot; value=&quot;Slide 265 - &amp;quot;Personal Injuries&amp;quot;&quot;/&gt;&lt;property id=&quot;20307&quot; value=&quot;762&quot;/&gt;&lt;/object&gt;&lt;object type=&quot;3&quot; unique_id=&quot;255668&quot;&gt;&lt;property id=&quot;20148&quot; value=&quot;5&quot;/&gt;&lt;property id=&quot;20300&quot; value=&quot;Slide 266 - &amp;quot;Personal Injuries&amp;quot;&quot;/&gt;&lt;property id=&quot;20307&quot; value=&quot;763&quot;/&gt;&lt;/object&gt;&lt;object type=&quot;3&quot; unique_id=&quot;255669&quot;&gt;&lt;property id=&quot;20148&quot; value=&quot;5&quot;/&gt;&lt;property id=&quot;20300&quot; value=&quot;Slide 267 - &amp;quot;Personal Injuries&amp;quot;&quot;/&gt;&lt;property id=&quot;20307&quot; value=&quot;764&quot;/&gt;&lt;/object&gt;&lt;object type=&quot;3&quot; unique_id=&quot;255670&quot;&gt;&lt;property id=&quot;20148&quot; value=&quot;5&quot;/&gt;&lt;property id=&quot;20300&quot; value=&quot;Slide 268 - &amp;quot;Personal Injuries&amp;quot;&quot;/&gt;&lt;property id=&quot;20307&quot; value=&quot;765&quot;/&gt;&lt;/object&gt;&lt;object type=&quot;3&quot; unique_id=&quot;255671&quot;&gt;&lt;property id=&quot;20148&quot; value=&quot;5&quot;/&gt;&lt;property id=&quot;20300&quot; value=&quot;Slide 269 - &amp;quot;Personal Injuries&amp;quot;&quot;/&gt;&lt;property id=&quot;20307&quot; value=&quot;766&quot;/&gt;&lt;/object&gt;&lt;object type=&quot;3&quot; unique_id=&quot;255672&quot;&gt;&lt;property id=&quot;20148&quot; value=&quot;5&quot;/&gt;&lt;property id=&quot;20300&quot; value=&quot;Slide 270 - &amp;quot;Personal Injuries&amp;quot;&quot;/&gt;&lt;property id=&quot;20307&quot; value=&quot;767&quot;/&gt;&lt;/object&gt;&lt;object type=&quot;3&quot; unique_id=&quot;255673&quot;&gt;&lt;property id=&quot;20148&quot; value=&quot;5&quot;/&gt;&lt;property id=&quot;20300&quot; value=&quot;Slide 271 - &amp;quot;Personal Injuries&amp;quot;&quot;/&gt;&lt;property id=&quot;20307&quot; value=&quot;768&quot;/&gt;&lt;/object&gt;&lt;object type=&quot;3&quot; unique_id=&quot;255674&quot;&gt;&lt;property id=&quot;20148&quot; value=&quot;5&quot;/&gt;&lt;property id=&quot;20300&quot; value=&quot;Slide 272 - &amp;quot;Personal Injuries&amp;quot;&quot;/&gt;&lt;property id=&quot;20307&quot; value=&quot;769&quot;/&gt;&lt;/object&gt;&lt;object type=&quot;3&quot; unique_id=&quot;255675&quot;&gt;&lt;property id=&quot;20148&quot; value=&quot;5&quot;/&gt;&lt;property id=&quot;20300&quot; value=&quot;Slide 273 - &amp;quot;Personal Injuries&amp;quot;&quot;/&gt;&lt;property id=&quot;20307&quot; value=&quot;770&quot;/&gt;&lt;/object&gt;&lt;object type=&quot;3&quot; unique_id=&quot;255676&quot;&gt;&lt;property id=&quot;20148&quot; value=&quot;5&quot;/&gt;&lt;property id=&quot;20300&quot; value=&quot;Slide 274 - &amp;quot;Personal Injuries&amp;quot;&quot;/&gt;&lt;property id=&quot;20307&quot; value=&quot;771&quot;/&gt;&lt;/object&gt;&lt;object type=&quot;3&quot; unique_id=&quot;255677&quot;&gt;&lt;property id=&quot;20148&quot; value=&quot;5&quot;/&gt;&lt;property id=&quot;20300&quot; value=&quot;Slide 275 - &amp;quot;Weather Emergencies&amp;quot;&quot;/&gt;&lt;property id=&quot;20307&quot; value=&quot;772&quot;/&gt;&lt;/object&gt;&lt;object type=&quot;3&quot; unique_id=&quot;255678&quot;&gt;&lt;property id=&quot;20148&quot; value=&quot;5&quot;/&gt;&lt;property id=&quot;20300&quot; value=&quot;Slide 276 - &amp;quot;Weather Emergencies&amp;quot;&quot;/&gt;&lt;property id=&quot;20307&quot; value=&quot;773&quot;/&gt;&lt;/object&gt;&lt;object type=&quot;3&quot; unique_id=&quot;255679&quot;&gt;&lt;property id=&quot;20148&quot; value=&quot;5&quot;/&gt;&lt;property id=&quot;20300&quot; value=&quot;Slide 277 - &amp;quot;Weather Emergencies&amp;quot;&quot;/&gt;&lt;property id=&quot;20307&quot; value=&quot;774&quot;/&gt;&lt;/object&gt;&lt;object type=&quot;3&quot; unique_id=&quot;255680&quot;&gt;&lt;property id=&quot;20148&quot; value=&quot;5&quot;/&gt;&lt;property id=&quot;20300&quot; value=&quot;Slide 278 - &amp;quot;Weather Emergencies&amp;quot;&quot;/&gt;&lt;property id=&quot;20307&quot; value=&quot;775&quot;/&gt;&lt;/object&gt;&lt;object type=&quot;3&quot; unique_id=&quot;255681&quot;&gt;&lt;property id=&quot;20148&quot; value=&quot;5&quot;/&gt;&lt;property id=&quot;20300&quot; value=&quot;Slide 279 - &amp;quot;Weather Emergencies&amp;quot;&quot;/&gt;&lt;property id=&quot;20307&quot; value=&quot;776&quot;/&gt;&lt;/object&gt;&lt;object type=&quot;3&quot; unique_id=&quot;255682&quot;&gt;&lt;property id=&quot;20148&quot; value=&quot;5&quot;/&gt;&lt;property id=&quot;20300&quot; value=&quot;Slide 280 - &amp;quot;Weather Emergencies&amp;quot;&quot;/&gt;&lt;property id=&quot;20307&quot; value=&quot;777&quot;/&gt;&lt;/object&gt;&lt;object type=&quot;3&quot; unique_id=&quot;255683&quot;&gt;&lt;property id=&quot;20148&quot; value=&quot;5&quot;/&gt;&lt;property id=&quot;20300&quot; value=&quot;Slide 281 - &amp;quot;Summoning Help&amp;quot;&quot;/&gt;&lt;property id=&quot;20307&quot; value=&quot;778&quot;/&gt;&lt;/object&gt;&lt;object type=&quot;3&quot; unique_id=&quot;255684&quot;&gt;&lt;property id=&quot;20148&quot; value=&quot;5&quot;/&gt;&lt;property id=&quot;20300&quot; value=&quot;Slide 282&quot;/&gt;&lt;property id=&quot;20307&quot; value=&quot;779&quot;/&gt;&lt;/object&gt;&lt;object type=&quot;3&quot; unique_id=&quot;255685&quot;&gt;&lt;property id=&quot;20148&quot; value=&quot;5&quot;/&gt;&lt;property id=&quot;20300&quot; value=&quot;Slide 286 - &amp;quot;Objectives&amp;quot;&quot;/&gt;&lt;property id=&quot;20307&quot; value=&quot;780&quot;/&gt;&lt;/object&gt;&lt;object type=&quot;3&quot; unique_id=&quot;264310&quot;&gt;&lt;property id=&quot;20148&quot; value=&quot;5&quot;/&gt;&lt;property id=&quot;20300&quot; value=&quot;Slide 167&quot;/&gt;&lt;property id=&quot;20307&quot; value=&quot;781&quot;/&gt;&lt;/object&gt;&lt;/object&gt;&lt;object type=&quot;8&quot; unique_id=&quot;10018&quot;&gt;&lt;/object&gt;&lt;/object&gt;&lt;/database&gt;"/>
  <p:tag name="SECTOMILLISECCONVERTED" val="1"/>
</p:tagLst>
</file>

<file path=ppt/theme/theme1.xml><?xml version="1.0" encoding="utf-8"?>
<a:theme xmlns:a="http://schemas.openxmlformats.org/drawingml/2006/main" name="Office Theme">
  <a:themeElements>
    <a:clrScheme name="Boat Ed">
      <a:dk1>
        <a:sysClr val="windowText" lastClr="000000"/>
      </a:dk1>
      <a:lt1>
        <a:sysClr val="window" lastClr="FFFFFF"/>
      </a:lt1>
      <a:dk2>
        <a:srgbClr val="04617B"/>
      </a:dk2>
      <a:lt2>
        <a:srgbClr val="DBF5F9"/>
      </a:lt2>
      <a:accent1>
        <a:srgbClr val="0F6FC6"/>
      </a:accent1>
      <a:accent2>
        <a:srgbClr val="0F6FC6"/>
      </a:accent2>
      <a:accent3>
        <a:srgbClr val="59A9F2"/>
      </a:accent3>
      <a:accent4>
        <a:srgbClr val="0F6FC6"/>
      </a:accent4>
      <a:accent5>
        <a:srgbClr val="7CCA62"/>
      </a:accent5>
      <a:accent6>
        <a:srgbClr val="A5C249"/>
      </a:accent6>
      <a:hlink>
        <a:srgbClr val="59A9F2"/>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itle pag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14224</TotalTime>
  <Words>1892</Words>
  <Application>Microsoft Office PowerPoint</Application>
  <PresentationFormat>On-screen Show (4:3)</PresentationFormat>
  <Paragraphs>304</Paragraphs>
  <Slides>40</Slides>
  <Notes>33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40</vt:i4>
      </vt:variant>
    </vt:vector>
  </HeadingPairs>
  <TitlesOfParts>
    <vt:vector size="47" baseType="lpstr">
      <vt:lpstr>Arial</vt:lpstr>
      <vt:lpstr>Arial Black</vt:lpstr>
      <vt:lpstr>Calibri</vt:lpstr>
      <vt:lpstr>Garamond 3</vt:lpstr>
      <vt:lpstr>Wingdings</vt:lpstr>
      <vt:lpstr>Office Theme</vt:lpstr>
      <vt:lpstr>title page</vt:lpstr>
      <vt:lpstr>Chapter 6 </vt:lpstr>
      <vt:lpstr>Key Topics</vt:lpstr>
      <vt:lpstr>Objectives</vt:lpstr>
      <vt:lpstr>Objectives</vt:lpstr>
      <vt:lpstr>Responsibilities of a  Vessel Operator</vt:lpstr>
      <vt:lpstr>Responsibilities of a  Vessel Operator</vt:lpstr>
      <vt:lpstr>Responsibilities of a  Vessel Operator</vt:lpstr>
      <vt:lpstr>Responsibilities of a  Vessel Operator</vt:lpstr>
      <vt:lpstr>Responsibilities of a  Vessel Operator</vt:lpstr>
      <vt:lpstr>Responsibilities of a  Vessel Operator</vt:lpstr>
      <vt:lpstr>Responsibilities of a  Vessel Operator</vt:lpstr>
      <vt:lpstr>Responsibilities of a  Vessel Operator</vt:lpstr>
      <vt:lpstr>Responsibilities of a  Vessel Operator</vt:lpstr>
      <vt:lpstr>Responsibilities of a  Vessel Operator</vt:lpstr>
      <vt:lpstr>Small Boats and Paddlecraft</vt:lpstr>
      <vt:lpstr>Small Boats and Paddlecraft</vt:lpstr>
      <vt:lpstr>Small Boats and Paddlecraft</vt:lpstr>
      <vt:lpstr>Water-Skiing</vt:lpstr>
      <vt:lpstr>Water-Skiing</vt:lpstr>
      <vt:lpstr>Water-Skiing</vt:lpstr>
      <vt:lpstr>Water-Skiing</vt:lpstr>
      <vt:lpstr>Water-Skiing</vt:lpstr>
      <vt:lpstr>Water-Skiing</vt:lpstr>
      <vt:lpstr>Scuba Diving and Snorkeling</vt:lpstr>
      <vt:lpstr>Scuba Diving and Snorkeling</vt:lpstr>
      <vt:lpstr>Windsurfing</vt:lpstr>
      <vt:lpstr>Sailing</vt:lpstr>
      <vt:lpstr>Sailing</vt:lpstr>
      <vt:lpstr>Fishing</vt:lpstr>
      <vt:lpstr>Fishing</vt:lpstr>
      <vt:lpstr>Hunting</vt:lpstr>
      <vt:lpstr>Hunting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 Chapter 6 </vt:lpstr>
    </vt:vector>
  </TitlesOfParts>
  <Company>Kalkomey Enterprises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 Stroup</dc:creator>
  <cp:lastModifiedBy>S</cp:lastModifiedBy>
  <cp:revision>1201</cp:revision>
  <dcterms:created xsi:type="dcterms:W3CDTF">2010-11-03T21:16:10Z</dcterms:created>
  <dcterms:modified xsi:type="dcterms:W3CDTF">2020-03-12T21:20:55Z</dcterms:modified>
</cp:coreProperties>
</file>